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91" d="100"/>
          <a:sy n="91" d="100"/>
        </p:scale>
        <p:origin x="-221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41" name="Group 1040"/>
          <p:cNvGrpSpPr/>
          <p:nvPr/>
        </p:nvGrpSpPr>
        <p:grpSpPr>
          <a:xfrm>
            <a:off x="577880" y="356600"/>
            <a:ext cx="7913235" cy="4301359"/>
            <a:chOff x="577880" y="356600"/>
            <a:chExt cx="7913235" cy="4301359"/>
          </a:xfrm>
        </p:grpSpPr>
        <p:grpSp>
          <p:nvGrpSpPr>
            <p:cNvPr id="1040" name="Group 1039"/>
            <p:cNvGrpSpPr/>
            <p:nvPr/>
          </p:nvGrpSpPr>
          <p:grpSpPr>
            <a:xfrm>
              <a:off x="577880" y="356600"/>
              <a:ext cx="7913235" cy="3840500"/>
              <a:chOff x="577880" y="356600"/>
              <a:chExt cx="7913235" cy="3840500"/>
            </a:xfrm>
          </p:grpSpPr>
          <p:grpSp>
            <p:nvGrpSpPr>
              <p:cNvPr id="1036" name="Group 1035"/>
              <p:cNvGrpSpPr/>
              <p:nvPr/>
            </p:nvGrpSpPr>
            <p:grpSpPr>
              <a:xfrm>
                <a:off x="4072735" y="2968140"/>
                <a:ext cx="499265" cy="1228960"/>
                <a:chOff x="4072735" y="2968140"/>
                <a:chExt cx="499265" cy="1228960"/>
              </a:xfrm>
            </p:grpSpPr>
            <p:cxnSp>
              <p:nvCxnSpPr>
                <p:cNvPr id="1028" name="Straight Connector 1027"/>
                <p:cNvCxnSpPr/>
                <p:nvPr/>
              </p:nvCxnSpPr>
              <p:spPr>
                <a:xfrm>
                  <a:off x="4264760" y="2968140"/>
                  <a:ext cx="30724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0" name="Straight Connector 1029"/>
                <p:cNvCxnSpPr/>
                <p:nvPr/>
              </p:nvCxnSpPr>
              <p:spPr>
                <a:xfrm>
                  <a:off x="4572000" y="2968140"/>
                  <a:ext cx="0" cy="729695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3" name="Straight Connector 1032"/>
                <p:cNvCxnSpPr/>
                <p:nvPr/>
              </p:nvCxnSpPr>
              <p:spPr>
                <a:xfrm flipH="1">
                  <a:off x="4072735" y="3697835"/>
                  <a:ext cx="499265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5" name="Straight Connector 1034"/>
                <p:cNvCxnSpPr/>
                <p:nvPr/>
              </p:nvCxnSpPr>
              <p:spPr>
                <a:xfrm>
                  <a:off x="4072735" y="3697835"/>
                  <a:ext cx="0" cy="499265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89" name="TextBox 788"/>
              <p:cNvSpPr txBox="1"/>
              <p:nvPr/>
            </p:nvSpPr>
            <p:spPr>
              <a:xfrm>
                <a:off x="577880" y="356600"/>
                <a:ext cx="7913235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RegDst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RegFile destination No. for the WR Reg. comes from </a:t>
                </a:r>
                <a:r>
                  <a:rPr lang="en-US" sz="2400" b="1" dirty="0" err="1" smtClean="0">
                    <a:latin typeface="Arial" pitchFamily="34" charset="0"/>
                    <a:cs typeface="Arial" pitchFamily="34" charset="0"/>
                  </a:rPr>
                  <a:t>rd</a:t>
                </a:r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field.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RegFile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destination No. for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the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WR Reg. comes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from </a:t>
                </a:r>
                <a:r>
                  <a:rPr lang="en-US" sz="2400" b="1" dirty="0" err="1" smtClean="0">
                    <a:latin typeface="Arial" pitchFamily="34" charset="0"/>
                    <a:cs typeface="Arial" pitchFamily="34" charset="0"/>
                  </a:rPr>
                  <a:t>rt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field.</a:t>
                </a:r>
              </a:p>
            </p:txBody>
          </p:sp>
        </p:grpSp>
        <p:sp>
          <p:nvSpPr>
            <p:cNvPr id="791" name="Oval 790"/>
            <p:cNvSpPr/>
            <p:nvPr/>
          </p:nvSpPr>
          <p:spPr>
            <a:xfrm>
              <a:off x="2805370" y="4005074"/>
              <a:ext cx="576075" cy="652885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140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77880" y="356600"/>
            <a:ext cx="7913235" cy="3917310"/>
            <a:chOff x="577880" y="356600"/>
            <a:chExt cx="7913235" cy="3917310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356600"/>
              <a:ext cx="79132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PCWriteCond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1: PC is written if Zero output of ALU is 1.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0: None.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83" name="Straight Connector 782"/>
            <p:cNvCxnSpPr/>
            <p:nvPr/>
          </p:nvCxnSpPr>
          <p:spPr>
            <a:xfrm>
              <a:off x="2690155" y="2161635"/>
              <a:ext cx="1267365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6799490" y="4005076"/>
              <a:ext cx="345645" cy="268834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183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77880" y="356600"/>
            <a:ext cx="7913235" cy="5607132"/>
            <a:chOff x="577880" y="356600"/>
            <a:chExt cx="7913235" cy="5607132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356600"/>
              <a:ext cx="791323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ALUOp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00: ALU performs add operation.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01: ALU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performs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subtract operation.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10: ALU operation determined by Func. field of instruction. 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4303165" y="2315255"/>
              <a:ext cx="2880375" cy="3648477"/>
              <a:chOff x="4303165" y="2315255"/>
              <a:chExt cx="2880375" cy="3648477"/>
            </a:xfrm>
          </p:grpSpPr>
          <p:cxnSp>
            <p:nvCxnSpPr>
              <p:cNvPr id="783" name="Straight Connector 782"/>
              <p:cNvCxnSpPr/>
              <p:nvPr/>
            </p:nvCxnSpPr>
            <p:spPr>
              <a:xfrm>
                <a:off x="4303165" y="2315255"/>
                <a:ext cx="2880375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7183540" y="2315255"/>
                <a:ext cx="0" cy="3648477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492250" y="5848515"/>
                <a:ext cx="0" cy="115215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6492250" y="5963731"/>
                <a:ext cx="691290" cy="1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2665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77880" y="126170"/>
            <a:ext cx="8026645" cy="4992652"/>
            <a:chOff x="577880" y="126170"/>
            <a:chExt cx="8026645" cy="4992652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126170"/>
              <a:ext cx="8026645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ALUSrcB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00: 2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nd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ALU input comes from Reg. B.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01: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nd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ALU input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is constant 4.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10: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nd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ALU input is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sign-extended 16 LSBs of IR.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11: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nd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ALU input is sign-extended 16 LSBs of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IR, left shifted in 2 bits.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4341570" y="2507280"/>
              <a:ext cx="2035465" cy="2611542"/>
              <a:chOff x="4341570" y="2507280"/>
              <a:chExt cx="2035465" cy="2611542"/>
            </a:xfrm>
          </p:grpSpPr>
          <p:cxnSp>
            <p:nvCxnSpPr>
              <p:cNvPr id="783" name="Straight Connector 782"/>
              <p:cNvCxnSpPr/>
              <p:nvPr/>
            </p:nvCxnSpPr>
            <p:spPr>
              <a:xfrm>
                <a:off x="4341570" y="2507280"/>
                <a:ext cx="2035465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6377035" y="2507280"/>
                <a:ext cx="0" cy="2611542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185010" y="5042010"/>
                <a:ext cx="0" cy="76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6185010" y="5118820"/>
                <a:ext cx="192025" cy="1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3201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77880" y="356600"/>
            <a:ext cx="7988240" cy="2611540"/>
            <a:chOff x="577880" y="356600"/>
            <a:chExt cx="7988240" cy="2611540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356600"/>
              <a:ext cx="791323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PCSource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00: Output of ALU (PC + 4).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01: ALUOut Reg. (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branch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target address).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10: Jump address (PC[31:28]IR[25:0]00). 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4303165" y="2161635"/>
              <a:ext cx="4262955" cy="806505"/>
              <a:chOff x="4303165" y="2161635"/>
              <a:chExt cx="4262955" cy="806505"/>
            </a:xfrm>
          </p:grpSpPr>
          <p:cxnSp>
            <p:nvCxnSpPr>
              <p:cNvPr id="783" name="Straight Connector 782"/>
              <p:cNvCxnSpPr/>
              <p:nvPr/>
            </p:nvCxnSpPr>
            <p:spPr>
              <a:xfrm>
                <a:off x="4303165" y="2161635"/>
                <a:ext cx="4262955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8566120" y="2161635"/>
                <a:ext cx="0" cy="806505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7456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77880" y="356600"/>
            <a:ext cx="7913235" cy="4570195"/>
            <a:chOff x="577880" y="356600"/>
            <a:chExt cx="7913235" cy="4570195"/>
          </a:xfrm>
        </p:grpSpPr>
        <p:grpSp>
          <p:nvGrpSpPr>
            <p:cNvPr id="2" name="Group 1"/>
            <p:cNvGrpSpPr/>
            <p:nvPr/>
          </p:nvGrpSpPr>
          <p:grpSpPr>
            <a:xfrm>
              <a:off x="577880" y="356600"/>
              <a:ext cx="7913235" cy="3379640"/>
              <a:chOff x="577880" y="356600"/>
              <a:chExt cx="7913235" cy="3379640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RegWrite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general-purpose Reg. selected by the WR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Reg.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No. is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   written with the value of the WR data input.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None.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82" name="Group 781"/>
              <p:cNvGrpSpPr/>
              <p:nvPr/>
            </p:nvGrpSpPr>
            <p:grpSpPr>
              <a:xfrm>
                <a:off x="4341570" y="2814520"/>
                <a:ext cx="460860" cy="921720"/>
                <a:chOff x="4111140" y="2776115"/>
                <a:chExt cx="460860" cy="921720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4111140" y="2776115"/>
                  <a:ext cx="46086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4" name="Straight Connector 783"/>
                <p:cNvCxnSpPr/>
                <p:nvPr/>
              </p:nvCxnSpPr>
              <p:spPr>
                <a:xfrm>
                  <a:off x="4572000" y="2776115"/>
                  <a:ext cx="0" cy="92172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" name="Oval 2"/>
            <p:cNvSpPr/>
            <p:nvPr/>
          </p:nvSpPr>
          <p:spPr>
            <a:xfrm>
              <a:off x="4341570" y="4542745"/>
              <a:ext cx="460860" cy="38405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079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77880" y="356600"/>
            <a:ext cx="7913235" cy="3917310"/>
            <a:chOff x="577880" y="356600"/>
            <a:chExt cx="7913235" cy="3917310"/>
          </a:xfrm>
        </p:grpSpPr>
        <p:grpSp>
          <p:nvGrpSpPr>
            <p:cNvPr id="2" name="Group 1"/>
            <p:cNvGrpSpPr/>
            <p:nvPr/>
          </p:nvGrpSpPr>
          <p:grpSpPr>
            <a:xfrm>
              <a:off x="577880" y="356600"/>
              <a:ext cx="7913235" cy="3379640"/>
              <a:chOff x="577880" y="356600"/>
              <a:chExt cx="7913235" cy="3379640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ALUSrcA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1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</a:rPr>
                  <a:t>st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ALU operand comes from Reg. A.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1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</a:rPr>
                  <a:t>st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ALU operand is the PC.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82" name="Group 781"/>
              <p:cNvGrpSpPr/>
              <p:nvPr/>
            </p:nvGrpSpPr>
            <p:grpSpPr>
              <a:xfrm>
                <a:off x="4341570" y="2660900"/>
                <a:ext cx="1843440" cy="1075340"/>
                <a:chOff x="4111140" y="2622495"/>
                <a:chExt cx="1843440" cy="1075340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4111140" y="2622495"/>
                  <a:ext cx="184344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4" name="Straight Connector 783"/>
                <p:cNvCxnSpPr/>
                <p:nvPr/>
              </p:nvCxnSpPr>
              <p:spPr>
                <a:xfrm>
                  <a:off x="5954580" y="2622495"/>
                  <a:ext cx="0" cy="107534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" name="Oval 9"/>
            <p:cNvSpPr/>
            <p:nvPr/>
          </p:nvSpPr>
          <p:spPr>
            <a:xfrm>
              <a:off x="5340100" y="3889860"/>
              <a:ext cx="460860" cy="38405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77880" y="3429000"/>
              <a:ext cx="460860" cy="61448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062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77880" y="356600"/>
            <a:ext cx="7913235" cy="5453510"/>
            <a:chOff x="577880" y="356600"/>
            <a:chExt cx="7913235" cy="5453510"/>
          </a:xfrm>
        </p:grpSpPr>
        <p:grpSp>
          <p:nvGrpSpPr>
            <p:cNvPr id="2" name="Group 1"/>
            <p:cNvGrpSpPr/>
            <p:nvPr/>
          </p:nvGrpSpPr>
          <p:grpSpPr>
            <a:xfrm>
              <a:off x="577880" y="356600"/>
              <a:ext cx="7913235" cy="3379640"/>
              <a:chOff x="577880" y="356600"/>
              <a:chExt cx="7913235" cy="3379640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MemRead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Memory contents as the location specified by the address input is</a:t>
                </a:r>
              </a:p>
              <a:p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  put on MDR.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None.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82" name="Group 781"/>
              <p:cNvGrpSpPr/>
              <p:nvPr/>
            </p:nvGrpSpPr>
            <p:grpSpPr>
              <a:xfrm>
                <a:off x="1691625" y="2545685"/>
                <a:ext cx="2189085" cy="1190555"/>
                <a:chOff x="1461195" y="2507280"/>
                <a:chExt cx="2189085" cy="1190555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1461195" y="2507280"/>
                  <a:ext cx="2189085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4" name="Straight Connector 783"/>
                <p:cNvCxnSpPr/>
                <p:nvPr/>
              </p:nvCxnSpPr>
              <p:spPr>
                <a:xfrm>
                  <a:off x="1461195" y="2507280"/>
                  <a:ext cx="0" cy="1190555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" name="Oval 11"/>
            <p:cNvSpPr/>
            <p:nvPr/>
          </p:nvSpPr>
          <p:spPr>
            <a:xfrm>
              <a:off x="1422790" y="3736240"/>
              <a:ext cx="460860" cy="45964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728559" y="5042010"/>
              <a:ext cx="652885" cy="76810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976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77880" y="356600"/>
            <a:ext cx="7913235" cy="4531790"/>
            <a:chOff x="577880" y="356600"/>
            <a:chExt cx="7913235" cy="4531790"/>
          </a:xfrm>
        </p:grpSpPr>
        <p:grpSp>
          <p:nvGrpSpPr>
            <p:cNvPr id="2" name="Group 1"/>
            <p:cNvGrpSpPr/>
            <p:nvPr/>
          </p:nvGrpSpPr>
          <p:grpSpPr>
            <a:xfrm>
              <a:off x="577880" y="356600"/>
              <a:ext cx="7913235" cy="3418045"/>
              <a:chOff x="577880" y="356600"/>
              <a:chExt cx="7913235" cy="3418045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MemWrite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Memory contents as the location specified by the address input is</a:t>
                </a:r>
              </a:p>
              <a:p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  replaced by the value on WR data input.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None.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82" name="Group 781"/>
              <p:cNvGrpSpPr/>
              <p:nvPr/>
            </p:nvGrpSpPr>
            <p:grpSpPr>
              <a:xfrm>
                <a:off x="2114080" y="2699305"/>
                <a:ext cx="1766630" cy="1075340"/>
                <a:chOff x="1883650" y="2660900"/>
                <a:chExt cx="1766630" cy="1075340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1883650" y="2660900"/>
                  <a:ext cx="176663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4" name="Straight Connector 783"/>
                <p:cNvCxnSpPr/>
                <p:nvPr/>
              </p:nvCxnSpPr>
              <p:spPr>
                <a:xfrm>
                  <a:off x="1883650" y="2660900"/>
                  <a:ext cx="0" cy="107534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" name="Oval 11"/>
            <p:cNvSpPr/>
            <p:nvPr/>
          </p:nvSpPr>
          <p:spPr>
            <a:xfrm>
              <a:off x="1422790" y="3736240"/>
              <a:ext cx="460860" cy="45964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422790" y="4427530"/>
              <a:ext cx="460860" cy="46086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9236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577880" y="356600"/>
            <a:ext cx="7913235" cy="5645535"/>
            <a:chOff x="577880" y="356600"/>
            <a:chExt cx="7913235" cy="5645535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356600"/>
              <a:ext cx="79132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MemtoReg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1: Value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fed to the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RegFile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WR data input comes from 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MDR.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0: Value fed to the 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RegFile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WR data input comes from ALUOut.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452374" y="4043480"/>
              <a:ext cx="499265" cy="498045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766964" y="5080415"/>
              <a:ext cx="576075" cy="69129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382915" y="2852925"/>
              <a:ext cx="1766630" cy="3149210"/>
              <a:chOff x="2382915" y="2852925"/>
              <a:chExt cx="1766630" cy="3149210"/>
            </a:xfrm>
          </p:grpSpPr>
          <p:cxnSp>
            <p:nvCxnSpPr>
              <p:cNvPr id="783" name="Straight Connector 782"/>
              <p:cNvCxnSpPr/>
              <p:nvPr/>
            </p:nvCxnSpPr>
            <p:spPr>
              <a:xfrm>
                <a:off x="2382915" y="2852925"/>
                <a:ext cx="1536200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4" name="Straight Connector 783"/>
              <p:cNvCxnSpPr/>
              <p:nvPr/>
            </p:nvCxnSpPr>
            <p:spPr>
              <a:xfrm>
                <a:off x="2382915" y="2852925"/>
                <a:ext cx="0" cy="31492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382915" y="6002135"/>
                <a:ext cx="1766630" cy="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4149545" y="5387655"/>
                <a:ext cx="0" cy="61448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654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77880" y="356600"/>
            <a:ext cx="7913235" cy="4184925"/>
            <a:chOff x="577880" y="356600"/>
            <a:chExt cx="7913235" cy="4184925"/>
          </a:xfrm>
        </p:grpSpPr>
        <p:sp>
          <p:nvSpPr>
            <p:cNvPr id="12" name="Oval 11"/>
            <p:cNvSpPr/>
            <p:nvPr/>
          </p:nvSpPr>
          <p:spPr>
            <a:xfrm>
              <a:off x="7452374" y="4043480"/>
              <a:ext cx="499265" cy="498045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577880" y="356600"/>
              <a:ext cx="7913235" cy="3686880"/>
              <a:chOff x="577880" y="356600"/>
              <a:chExt cx="7913235" cy="3686880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IorD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ALUOut is used to supply the address to the MEM.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PC is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used to supply the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address </a:t>
                </a: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to the 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MEM.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16285" y="3429000"/>
                <a:ext cx="345645" cy="614480"/>
              </a:xfrm>
              <a:prstGeom prst="ellipse">
                <a:avLst/>
              </a:prstGeom>
              <a:noFill/>
              <a:ln w="28575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230765" y="2392065"/>
                <a:ext cx="2688350" cy="1267365"/>
                <a:chOff x="1230765" y="2392065"/>
                <a:chExt cx="2688350" cy="1267365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1230765" y="2392065"/>
                  <a:ext cx="2688350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1230765" y="2392065"/>
                  <a:ext cx="0" cy="1267365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47136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77880" y="356600"/>
            <a:ext cx="7913235" cy="4069710"/>
            <a:chOff x="577880" y="356600"/>
            <a:chExt cx="7913235" cy="4069710"/>
          </a:xfrm>
        </p:grpSpPr>
        <p:grpSp>
          <p:nvGrpSpPr>
            <p:cNvPr id="4" name="Group 3"/>
            <p:cNvGrpSpPr/>
            <p:nvPr/>
          </p:nvGrpSpPr>
          <p:grpSpPr>
            <a:xfrm>
              <a:off x="577880" y="356600"/>
              <a:ext cx="7913235" cy="3149210"/>
              <a:chOff x="577880" y="356600"/>
              <a:chExt cx="7913235" cy="3149210"/>
            </a:xfrm>
          </p:grpSpPr>
          <p:sp>
            <p:nvSpPr>
              <p:cNvPr id="1037" name="TextBox 1036"/>
              <p:cNvSpPr txBox="1"/>
              <p:nvPr/>
            </p:nvSpPr>
            <p:spPr>
              <a:xfrm>
                <a:off x="577880" y="356600"/>
                <a:ext cx="791323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IRWrite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1: Output of the MEM is written into the IR.</a:t>
                </a:r>
              </a:p>
              <a:p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0: None.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3074205" y="3006545"/>
                <a:ext cx="883315" cy="499265"/>
                <a:chOff x="3035800" y="2392065"/>
                <a:chExt cx="883315" cy="499265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3035800" y="2392065"/>
                  <a:ext cx="883315" cy="0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3035800" y="2392065"/>
                  <a:ext cx="0" cy="499265"/>
                </a:xfrm>
                <a:prstGeom prst="line">
                  <a:avLst/>
                </a:prstGeom>
                <a:ln w="381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" name="Oval 13"/>
            <p:cNvSpPr/>
            <p:nvPr/>
          </p:nvSpPr>
          <p:spPr>
            <a:xfrm>
              <a:off x="1845245" y="4158695"/>
              <a:ext cx="499265" cy="267615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188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6890"/>
            <a:ext cx="8382000" cy="464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77880" y="356600"/>
            <a:ext cx="8257075" cy="3685660"/>
            <a:chOff x="577880" y="356600"/>
            <a:chExt cx="8257075" cy="3685660"/>
          </a:xfrm>
        </p:grpSpPr>
        <p:sp>
          <p:nvSpPr>
            <p:cNvPr id="1037" name="TextBox 1036"/>
            <p:cNvSpPr txBox="1"/>
            <p:nvPr/>
          </p:nvSpPr>
          <p:spPr>
            <a:xfrm>
              <a:off x="577880" y="356600"/>
              <a:ext cx="79132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PCWrite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1: PC is written; its source is decided by PCSource.</a:t>
              </a:r>
            </a:p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0: None.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83" name="Straight Connector 782"/>
            <p:cNvCxnSpPr/>
            <p:nvPr/>
          </p:nvCxnSpPr>
          <p:spPr>
            <a:xfrm>
              <a:off x="2190890" y="2276850"/>
              <a:ext cx="1728225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8335690" y="2891331"/>
              <a:ext cx="499265" cy="69007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54691" y="3429000"/>
              <a:ext cx="307239" cy="61326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503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350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Wimer</dc:creator>
  <cp:lastModifiedBy>wimers</cp:lastModifiedBy>
  <cp:revision>20</cp:revision>
  <dcterms:created xsi:type="dcterms:W3CDTF">2006-08-16T00:00:00Z</dcterms:created>
  <dcterms:modified xsi:type="dcterms:W3CDTF">2014-01-13T04:44:21Z</dcterms:modified>
</cp:coreProperties>
</file>