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71" r:id="rId3"/>
    <p:sldId id="266" r:id="rId4"/>
    <p:sldId id="270" r:id="rId5"/>
    <p:sldId id="267" r:id="rId6"/>
    <p:sldId id="268" r:id="rId7"/>
    <p:sldId id="26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99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06" autoAdjust="0"/>
    <p:restoredTop sz="94676" autoAdjust="0"/>
  </p:normalViewPr>
  <p:slideViewPr>
    <p:cSldViewPr>
      <p:cViewPr>
        <p:scale>
          <a:sx n="70" d="100"/>
          <a:sy n="70" d="100"/>
        </p:scale>
        <p:origin x="-3072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2534F-3DB7-4D3B-BEA9-A5F3A7C379B6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9E879-69D8-48B1-8547-DF16FA0A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9E879-69D8-48B1-8547-DF16FA0A68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65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4" name="Picture 1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December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slide" Target="slide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636" y="510220"/>
            <a:ext cx="5473144" cy="5660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8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50" y="1163105"/>
            <a:ext cx="8590854" cy="127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347451" y="1854394"/>
            <a:ext cx="8602720" cy="2112275"/>
            <a:chOff x="347451" y="1854394"/>
            <a:chExt cx="8602720" cy="211227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451" y="2670146"/>
              <a:ext cx="8602720" cy="1296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383380" y="1854394"/>
              <a:ext cx="8521241" cy="268836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81093" y="3107474"/>
              <a:ext cx="8525910" cy="806505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02420" y="2132754"/>
            <a:ext cx="8609346" cy="3105625"/>
            <a:chOff x="302420" y="2132754"/>
            <a:chExt cx="8609346" cy="3105625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20" y="4197100"/>
              <a:ext cx="8609346" cy="1041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381000" y="2132754"/>
              <a:ext cx="8523622" cy="268836"/>
            </a:xfrm>
            <a:prstGeom prst="rect">
              <a:avLst/>
            </a:prstGeom>
            <a:solidFill>
              <a:srgbClr val="0033CC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47759" y="4626698"/>
              <a:ext cx="8525910" cy="576075"/>
            </a:xfrm>
            <a:prstGeom prst="rect">
              <a:avLst/>
            </a:prstGeom>
            <a:solidFill>
              <a:srgbClr val="0033CC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2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18" y="587030"/>
            <a:ext cx="8630752" cy="99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" y="3886964"/>
            <a:ext cx="8620123" cy="991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345281" y="1278320"/>
            <a:ext cx="8643295" cy="2189084"/>
            <a:chOff x="345281" y="1278320"/>
            <a:chExt cx="8643295" cy="2189084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281" y="1662370"/>
              <a:ext cx="8643295" cy="18050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347450" y="1278320"/>
              <a:ext cx="8567950" cy="268836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73950" y="2077279"/>
              <a:ext cx="8561860" cy="1351722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47451" y="4569243"/>
            <a:ext cx="8634624" cy="1432892"/>
            <a:chOff x="347451" y="4569243"/>
            <a:chExt cx="8634624" cy="1432892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451" y="4960732"/>
              <a:ext cx="8634624" cy="1041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376331" y="5397178"/>
              <a:ext cx="8561860" cy="576075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3856" y="4569243"/>
              <a:ext cx="8556957" cy="274219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42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altLang="en-US" smtClean="0">
                <a:latin typeface="Arial" charset="0"/>
                <a:cs typeface="Arial" charset="0"/>
              </a:rPr>
              <a:t>בקר "מיקרו-קוד"</a:t>
            </a:r>
            <a:endParaRPr lang="en-US" altLang="en-US" smtClean="0">
              <a:latin typeface="Arial" charset="0"/>
              <a:cs typeface="Arial" charset="0"/>
            </a:endParaRPr>
          </a:p>
        </p:txBody>
      </p:sp>
      <p:grpSp>
        <p:nvGrpSpPr>
          <p:cNvPr id="39940" name="Group 1"/>
          <p:cNvGrpSpPr>
            <a:grpSpLocks/>
          </p:cNvGrpSpPr>
          <p:nvPr/>
        </p:nvGrpSpPr>
        <p:grpSpPr bwMode="auto">
          <a:xfrm>
            <a:off x="2124075" y="1412875"/>
            <a:ext cx="5688013" cy="4867275"/>
            <a:chOff x="2124075" y="1412875"/>
            <a:chExt cx="5688013" cy="4867275"/>
          </a:xfrm>
        </p:grpSpPr>
        <p:sp>
          <p:nvSpPr>
            <p:cNvPr id="39941" name="AutoShape 6"/>
            <p:cNvSpPr>
              <a:spLocks noChangeAspect="1" noChangeArrowheads="1" noTextEdit="1"/>
            </p:cNvSpPr>
            <p:nvPr/>
          </p:nvSpPr>
          <p:spPr bwMode="auto">
            <a:xfrm>
              <a:off x="2124075" y="1412875"/>
              <a:ext cx="5688013" cy="486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2" name="Freeform 8"/>
            <p:cNvSpPr>
              <a:spLocks/>
            </p:cNvSpPr>
            <p:nvPr/>
          </p:nvSpPr>
          <p:spPr bwMode="auto">
            <a:xfrm>
              <a:off x="5051426" y="3725863"/>
              <a:ext cx="1100138" cy="1116013"/>
            </a:xfrm>
            <a:custGeom>
              <a:avLst/>
              <a:gdLst>
                <a:gd name="T0" fmla="*/ 720765015 w 693"/>
                <a:gd name="T1" fmla="*/ 0 h 703"/>
                <a:gd name="T2" fmla="*/ 1746469869 w 693"/>
                <a:gd name="T3" fmla="*/ 0 h 703"/>
                <a:gd name="T4" fmla="*/ 1746469869 w 693"/>
                <a:gd name="T5" fmla="*/ 1771671431 h 703"/>
                <a:gd name="T6" fmla="*/ 0 w 693"/>
                <a:gd name="T7" fmla="*/ 1771671431 h 70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93" h="703">
                  <a:moveTo>
                    <a:pt x="286" y="0"/>
                  </a:moveTo>
                  <a:lnTo>
                    <a:pt x="693" y="0"/>
                  </a:lnTo>
                  <a:lnTo>
                    <a:pt x="693" y="703"/>
                  </a:lnTo>
                  <a:lnTo>
                    <a:pt x="0" y="703"/>
                  </a:lnTo>
                </a:path>
              </a:pathLst>
            </a:custGeom>
            <a:noFill/>
            <a:ln w="25400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3" name="Line 9"/>
            <p:cNvSpPr>
              <a:spLocks noChangeShapeType="1"/>
            </p:cNvSpPr>
            <p:nvPr/>
          </p:nvSpPr>
          <p:spPr bwMode="auto">
            <a:xfrm flipV="1">
              <a:off x="4376738" y="5013326"/>
              <a:ext cx="1588" cy="836613"/>
            </a:xfrm>
            <a:prstGeom prst="line">
              <a:avLst/>
            </a:prstGeom>
            <a:noFill/>
            <a:ln w="25400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4" name="Line 10"/>
            <p:cNvSpPr>
              <a:spLocks noChangeShapeType="1"/>
            </p:cNvSpPr>
            <p:nvPr/>
          </p:nvSpPr>
          <p:spPr bwMode="auto">
            <a:xfrm flipV="1">
              <a:off x="4376738" y="3857626"/>
              <a:ext cx="1588" cy="288925"/>
            </a:xfrm>
            <a:prstGeom prst="line">
              <a:avLst/>
            </a:prstGeom>
            <a:noFill/>
            <a:ln w="25400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Line 11"/>
            <p:cNvSpPr>
              <a:spLocks noChangeShapeType="1"/>
            </p:cNvSpPr>
            <p:nvPr/>
          </p:nvSpPr>
          <p:spPr bwMode="auto">
            <a:xfrm flipV="1">
              <a:off x="4376738" y="4452938"/>
              <a:ext cx="1588" cy="254000"/>
            </a:xfrm>
            <a:prstGeom prst="line">
              <a:avLst/>
            </a:prstGeom>
            <a:noFill/>
            <a:ln w="25400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Freeform 12"/>
            <p:cNvSpPr>
              <a:spLocks/>
            </p:cNvSpPr>
            <p:nvPr/>
          </p:nvSpPr>
          <p:spPr bwMode="auto">
            <a:xfrm>
              <a:off x="3244851" y="4011613"/>
              <a:ext cx="1131888" cy="219075"/>
            </a:xfrm>
            <a:custGeom>
              <a:avLst/>
              <a:gdLst>
                <a:gd name="T0" fmla="*/ 0 w 713"/>
                <a:gd name="T1" fmla="*/ 347781563 h 138"/>
                <a:gd name="T2" fmla="*/ 0 w 713"/>
                <a:gd name="T3" fmla="*/ 0 h 138"/>
                <a:gd name="T4" fmla="*/ 1796872994 w 713"/>
                <a:gd name="T5" fmla="*/ 0 h 13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13" h="138">
                  <a:moveTo>
                    <a:pt x="0" y="138"/>
                  </a:moveTo>
                  <a:lnTo>
                    <a:pt x="0" y="0"/>
                  </a:lnTo>
                  <a:lnTo>
                    <a:pt x="713" y="0"/>
                  </a:lnTo>
                </a:path>
              </a:pathLst>
            </a:custGeom>
            <a:noFill/>
            <a:ln w="25400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Line 13"/>
            <p:cNvSpPr>
              <a:spLocks noChangeShapeType="1"/>
            </p:cNvSpPr>
            <p:nvPr/>
          </p:nvSpPr>
          <p:spPr bwMode="auto">
            <a:xfrm flipV="1">
              <a:off x="2560638" y="4011613"/>
              <a:ext cx="4763" cy="219075"/>
            </a:xfrm>
            <a:prstGeom prst="line">
              <a:avLst/>
            </a:prstGeom>
            <a:noFill/>
            <a:ln w="25400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Freeform 14"/>
            <p:cNvSpPr>
              <a:spLocks/>
            </p:cNvSpPr>
            <p:nvPr/>
          </p:nvSpPr>
          <p:spPr bwMode="auto">
            <a:xfrm>
              <a:off x="2903538" y="4646613"/>
              <a:ext cx="803275" cy="195263"/>
            </a:xfrm>
            <a:custGeom>
              <a:avLst/>
              <a:gdLst>
                <a:gd name="T0" fmla="*/ 0 w 506"/>
                <a:gd name="T1" fmla="*/ 0 h 123"/>
                <a:gd name="T2" fmla="*/ 5040313 w 506"/>
                <a:gd name="T3" fmla="*/ 309980806 h 123"/>
                <a:gd name="T4" fmla="*/ 1275199063 w 506"/>
                <a:gd name="T5" fmla="*/ 309980806 h 1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6" h="123">
                  <a:moveTo>
                    <a:pt x="0" y="0"/>
                  </a:moveTo>
                  <a:lnTo>
                    <a:pt x="2" y="123"/>
                  </a:lnTo>
                  <a:lnTo>
                    <a:pt x="506" y="123"/>
                  </a:lnTo>
                </a:path>
              </a:pathLst>
            </a:custGeom>
            <a:noFill/>
            <a:ln w="25400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9" name="Line 15"/>
            <p:cNvSpPr>
              <a:spLocks noChangeShapeType="1"/>
            </p:cNvSpPr>
            <p:nvPr/>
          </p:nvSpPr>
          <p:spPr bwMode="auto">
            <a:xfrm flipH="1">
              <a:off x="5508626" y="2992438"/>
              <a:ext cx="1041400" cy="1588"/>
            </a:xfrm>
            <a:prstGeom prst="line">
              <a:avLst/>
            </a:prstGeom>
            <a:noFill/>
            <a:ln w="25400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0" name="Line 16"/>
            <p:cNvSpPr>
              <a:spLocks noChangeShapeType="1"/>
            </p:cNvSpPr>
            <p:nvPr/>
          </p:nvSpPr>
          <p:spPr bwMode="auto">
            <a:xfrm flipH="1">
              <a:off x="5508626" y="3136901"/>
              <a:ext cx="1041400" cy="4763"/>
            </a:xfrm>
            <a:prstGeom prst="line">
              <a:avLst/>
            </a:prstGeom>
            <a:noFill/>
            <a:ln w="25400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1" name="Line 17"/>
            <p:cNvSpPr>
              <a:spLocks noChangeShapeType="1"/>
            </p:cNvSpPr>
            <p:nvPr/>
          </p:nvSpPr>
          <p:spPr bwMode="auto">
            <a:xfrm flipH="1">
              <a:off x="5508626" y="1670051"/>
              <a:ext cx="1041400" cy="1588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2" name="Line 18"/>
            <p:cNvSpPr>
              <a:spLocks noChangeShapeType="1"/>
            </p:cNvSpPr>
            <p:nvPr/>
          </p:nvSpPr>
          <p:spPr bwMode="auto">
            <a:xfrm flipH="1">
              <a:off x="5508626" y="1814513"/>
              <a:ext cx="1041400" cy="4763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3" name="Line 19"/>
            <p:cNvSpPr>
              <a:spLocks noChangeShapeType="1"/>
            </p:cNvSpPr>
            <p:nvPr/>
          </p:nvSpPr>
          <p:spPr bwMode="auto">
            <a:xfrm flipH="1">
              <a:off x="5508626" y="1963738"/>
              <a:ext cx="1041400" cy="1588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Line 20"/>
            <p:cNvSpPr>
              <a:spLocks noChangeShapeType="1"/>
            </p:cNvSpPr>
            <p:nvPr/>
          </p:nvSpPr>
          <p:spPr bwMode="auto">
            <a:xfrm flipH="1">
              <a:off x="5508626" y="2111376"/>
              <a:ext cx="1041400" cy="1588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Line 21"/>
            <p:cNvSpPr>
              <a:spLocks noChangeShapeType="1"/>
            </p:cNvSpPr>
            <p:nvPr/>
          </p:nvSpPr>
          <p:spPr bwMode="auto">
            <a:xfrm flipH="1">
              <a:off x="5508626" y="2255838"/>
              <a:ext cx="1041400" cy="3175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Line 22"/>
            <p:cNvSpPr>
              <a:spLocks noChangeShapeType="1"/>
            </p:cNvSpPr>
            <p:nvPr/>
          </p:nvSpPr>
          <p:spPr bwMode="auto">
            <a:xfrm flipH="1">
              <a:off x="5508626" y="2403476"/>
              <a:ext cx="1041400" cy="1588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7" name="Line 23"/>
            <p:cNvSpPr>
              <a:spLocks noChangeShapeType="1"/>
            </p:cNvSpPr>
            <p:nvPr/>
          </p:nvSpPr>
          <p:spPr bwMode="auto">
            <a:xfrm flipH="1">
              <a:off x="5508626" y="2697163"/>
              <a:ext cx="1041400" cy="3175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8" name="Line 24"/>
            <p:cNvSpPr>
              <a:spLocks noChangeShapeType="1"/>
            </p:cNvSpPr>
            <p:nvPr/>
          </p:nvSpPr>
          <p:spPr bwMode="auto">
            <a:xfrm flipH="1">
              <a:off x="5508626" y="2844801"/>
              <a:ext cx="1041400" cy="1588"/>
            </a:xfrm>
            <a:prstGeom prst="line">
              <a:avLst/>
            </a:prstGeom>
            <a:noFill/>
            <a:ln w="25400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9" name="Line 25"/>
            <p:cNvSpPr>
              <a:spLocks noChangeShapeType="1"/>
            </p:cNvSpPr>
            <p:nvPr/>
          </p:nvSpPr>
          <p:spPr bwMode="auto">
            <a:xfrm flipH="1">
              <a:off x="5508626" y="3286126"/>
              <a:ext cx="1041400" cy="1588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6"/>
            <p:cNvSpPr>
              <a:spLocks noChangeShapeType="1"/>
            </p:cNvSpPr>
            <p:nvPr/>
          </p:nvSpPr>
          <p:spPr bwMode="auto">
            <a:xfrm flipH="1">
              <a:off x="5508626" y="3578226"/>
              <a:ext cx="1041400" cy="3175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Rectangle 27"/>
            <p:cNvSpPr>
              <a:spLocks noChangeArrowheads="1"/>
            </p:cNvSpPr>
            <p:nvPr/>
          </p:nvSpPr>
          <p:spPr bwMode="auto">
            <a:xfrm>
              <a:off x="5565776" y="1525588"/>
              <a:ext cx="7694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2" name="Rectangle 28"/>
            <p:cNvSpPr>
              <a:spLocks noChangeArrowheads="1"/>
            </p:cNvSpPr>
            <p:nvPr/>
          </p:nvSpPr>
          <p:spPr bwMode="auto">
            <a:xfrm>
              <a:off x="5643563" y="152558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3" name="Rectangle 29"/>
            <p:cNvSpPr>
              <a:spLocks noChangeArrowheads="1"/>
            </p:cNvSpPr>
            <p:nvPr/>
          </p:nvSpPr>
          <p:spPr bwMode="auto">
            <a:xfrm>
              <a:off x="5727701" y="1525588"/>
              <a:ext cx="10900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W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4" name="Rectangle 30"/>
            <p:cNvSpPr>
              <a:spLocks noChangeArrowheads="1"/>
            </p:cNvSpPr>
            <p:nvPr/>
          </p:nvSpPr>
          <p:spPr bwMode="auto">
            <a:xfrm>
              <a:off x="5837238" y="152558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5" name="Rectangle 31"/>
            <p:cNvSpPr>
              <a:spLocks noChangeArrowheads="1"/>
            </p:cNvSpPr>
            <p:nvPr/>
          </p:nvSpPr>
          <p:spPr bwMode="auto">
            <a:xfrm>
              <a:off x="5880101" y="1525588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6" name="Rectangle 32"/>
            <p:cNvSpPr>
              <a:spLocks noChangeArrowheads="1"/>
            </p:cNvSpPr>
            <p:nvPr/>
          </p:nvSpPr>
          <p:spPr bwMode="auto">
            <a:xfrm>
              <a:off x="5903913" y="1525588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7" name="Rectangle 33"/>
            <p:cNvSpPr>
              <a:spLocks noChangeArrowheads="1"/>
            </p:cNvSpPr>
            <p:nvPr/>
          </p:nvSpPr>
          <p:spPr bwMode="auto">
            <a:xfrm>
              <a:off x="5935663" y="152558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8" name="Rectangle 34"/>
            <p:cNvSpPr>
              <a:spLocks noChangeArrowheads="1"/>
            </p:cNvSpPr>
            <p:nvPr/>
          </p:nvSpPr>
          <p:spPr bwMode="auto">
            <a:xfrm>
              <a:off x="5565776" y="1673226"/>
              <a:ext cx="7694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69" name="Rectangle 35"/>
            <p:cNvSpPr>
              <a:spLocks noChangeArrowheads="1"/>
            </p:cNvSpPr>
            <p:nvPr/>
          </p:nvSpPr>
          <p:spPr bwMode="auto">
            <a:xfrm>
              <a:off x="5643563" y="1673226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0" name="Rectangle 36"/>
            <p:cNvSpPr>
              <a:spLocks noChangeArrowheads="1"/>
            </p:cNvSpPr>
            <p:nvPr/>
          </p:nvSpPr>
          <p:spPr bwMode="auto">
            <a:xfrm>
              <a:off x="5727701" y="1673226"/>
              <a:ext cx="10900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W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1" name="Rectangle 37"/>
            <p:cNvSpPr>
              <a:spLocks noChangeArrowheads="1"/>
            </p:cNvSpPr>
            <p:nvPr/>
          </p:nvSpPr>
          <p:spPr bwMode="auto">
            <a:xfrm>
              <a:off x="5837238" y="1673226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2" name="Rectangle 38"/>
            <p:cNvSpPr>
              <a:spLocks noChangeArrowheads="1"/>
            </p:cNvSpPr>
            <p:nvPr/>
          </p:nvSpPr>
          <p:spPr bwMode="auto">
            <a:xfrm>
              <a:off x="5880101" y="1673226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3" name="Rectangle 39"/>
            <p:cNvSpPr>
              <a:spLocks noChangeArrowheads="1"/>
            </p:cNvSpPr>
            <p:nvPr/>
          </p:nvSpPr>
          <p:spPr bwMode="auto">
            <a:xfrm>
              <a:off x="5903913" y="1673226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4" name="Rectangle 40"/>
            <p:cNvSpPr>
              <a:spLocks noChangeArrowheads="1"/>
            </p:cNvSpPr>
            <p:nvPr/>
          </p:nvSpPr>
          <p:spPr bwMode="auto">
            <a:xfrm>
              <a:off x="5935663" y="1673226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5" name="Rectangle 41"/>
            <p:cNvSpPr>
              <a:spLocks noChangeArrowheads="1"/>
            </p:cNvSpPr>
            <p:nvPr/>
          </p:nvSpPr>
          <p:spPr bwMode="auto">
            <a:xfrm>
              <a:off x="6002338" y="1673226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6" name="Rectangle 42"/>
            <p:cNvSpPr>
              <a:spLocks noChangeArrowheads="1"/>
            </p:cNvSpPr>
            <p:nvPr/>
          </p:nvSpPr>
          <p:spPr bwMode="auto">
            <a:xfrm>
              <a:off x="6088063" y="167322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7" name="Rectangle 43"/>
            <p:cNvSpPr>
              <a:spLocks noChangeArrowheads="1"/>
            </p:cNvSpPr>
            <p:nvPr/>
          </p:nvSpPr>
          <p:spPr bwMode="auto">
            <a:xfrm>
              <a:off x="6151563" y="167322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n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8" name="Rectangle 44"/>
            <p:cNvSpPr>
              <a:spLocks noChangeArrowheads="1"/>
            </p:cNvSpPr>
            <p:nvPr/>
          </p:nvSpPr>
          <p:spPr bwMode="auto">
            <a:xfrm>
              <a:off x="6218238" y="167322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79" name="Rectangle 45"/>
            <p:cNvSpPr>
              <a:spLocks noChangeArrowheads="1"/>
            </p:cNvSpPr>
            <p:nvPr/>
          </p:nvSpPr>
          <p:spPr bwMode="auto">
            <a:xfrm>
              <a:off x="5565776" y="1811338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0" name="Rectangle 46"/>
            <p:cNvSpPr>
              <a:spLocks noChangeArrowheads="1"/>
            </p:cNvSpPr>
            <p:nvPr/>
          </p:nvSpPr>
          <p:spPr bwMode="auto">
            <a:xfrm>
              <a:off x="5597526" y="181133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1" name="Rectangle 47"/>
            <p:cNvSpPr>
              <a:spLocks noChangeArrowheads="1"/>
            </p:cNvSpPr>
            <p:nvPr/>
          </p:nvSpPr>
          <p:spPr bwMode="auto">
            <a:xfrm>
              <a:off x="5664201" y="181133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2" name="Rectangle 48"/>
            <p:cNvSpPr>
              <a:spLocks noChangeArrowheads="1"/>
            </p:cNvSpPr>
            <p:nvPr/>
          </p:nvSpPr>
          <p:spPr bwMode="auto">
            <a:xfrm>
              <a:off x="5703888" y="181133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3" name="Rectangle 49"/>
            <p:cNvSpPr>
              <a:spLocks noChangeArrowheads="1"/>
            </p:cNvSpPr>
            <p:nvPr/>
          </p:nvSpPr>
          <p:spPr bwMode="auto">
            <a:xfrm>
              <a:off x="5565776" y="2555876"/>
              <a:ext cx="9618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4" name="Rectangle 50"/>
            <p:cNvSpPr>
              <a:spLocks noChangeArrowheads="1"/>
            </p:cNvSpPr>
            <p:nvPr/>
          </p:nvSpPr>
          <p:spPr bwMode="auto">
            <a:xfrm>
              <a:off x="5664201" y="2555876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5" name="Rectangle 51"/>
            <p:cNvSpPr>
              <a:spLocks noChangeArrowheads="1"/>
            </p:cNvSpPr>
            <p:nvPr/>
          </p:nvSpPr>
          <p:spPr bwMode="auto">
            <a:xfrm>
              <a:off x="5727701" y="2555876"/>
              <a:ext cx="10259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6" name="Rectangle 52"/>
            <p:cNvSpPr>
              <a:spLocks noChangeArrowheads="1"/>
            </p:cNvSpPr>
            <p:nvPr/>
          </p:nvSpPr>
          <p:spPr bwMode="auto">
            <a:xfrm>
              <a:off x="5826126" y="2555876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7" name="Rectangle 53"/>
            <p:cNvSpPr>
              <a:spLocks noChangeArrowheads="1"/>
            </p:cNvSpPr>
            <p:nvPr/>
          </p:nvSpPr>
          <p:spPr bwMode="auto">
            <a:xfrm>
              <a:off x="5857876" y="25558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8" name="Rectangle 54"/>
            <p:cNvSpPr>
              <a:spLocks noChangeArrowheads="1"/>
            </p:cNvSpPr>
            <p:nvPr/>
          </p:nvSpPr>
          <p:spPr bwMode="auto">
            <a:xfrm>
              <a:off x="5926138" y="2555876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89" name="Rectangle 55"/>
            <p:cNvSpPr>
              <a:spLocks noChangeArrowheads="1"/>
            </p:cNvSpPr>
            <p:nvPr/>
          </p:nvSpPr>
          <p:spPr bwMode="auto">
            <a:xfrm>
              <a:off x="6010276" y="2555876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0" name="Rectangle 56"/>
            <p:cNvSpPr>
              <a:spLocks noChangeArrowheads="1"/>
            </p:cNvSpPr>
            <p:nvPr/>
          </p:nvSpPr>
          <p:spPr bwMode="auto">
            <a:xfrm>
              <a:off x="6073776" y="25558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g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1" name="Rectangle 57"/>
            <p:cNvSpPr>
              <a:spLocks noChangeArrowheads="1"/>
            </p:cNvSpPr>
            <p:nvPr/>
          </p:nvSpPr>
          <p:spPr bwMode="auto">
            <a:xfrm>
              <a:off x="5565776" y="2703513"/>
              <a:ext cx="7694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2" name="Rectangle 58"/>
            <p:cNvSpPr>
              <a:spLocks noChangeArrowheads="1"/>
            </p:cNvSpPr>
            <p:nvPr/>
          </p:nvSpPr>
          <p:spPr bwMode="auto">
            <a:xfrm>
              <a:off x="5643563" y="270351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3" name="Rectangle 59"/>
            <p:cNvSpPr>
              <a:spLocks noChangeArrowheads="1"/>
            </p:cNvSpPr>
            <p:nvPr/>
          </p:nvSpPr>
          <p:spPr bwMode="auto">
            <a:xfrm>
              <a:off x="5727701" y="2703513"/>
              <a:ext cx="7694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4" name="Rectangle 60"/>
            <p:cNvSpPr>
              <a:spLocks noChangeArrowheads="1"/>
            </p:cNvSpPr>
            <p:nvPr/>
          </p:nvSpPr>
          <p:spPr bwMode="auto">
            <a:xfrm>
              <a:off x="5805488" y="27035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5" name="Rectangle 61"/>
            <p:cNvSpPr>
              <a:spLocks noChangeArrowheads="1"/>
            </p:cNvSpPr>
            <p:nvPr/>
          </p:nvSpPr>
          <p:spPr bwMode="auto">
            <a:xfrm>
              <a:off x="5872163" y="27035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6" name="Rectangle 62"/>
            <p:cNvSpPr>
              <a:spLocks noChangeArrowheads="1"/>
            </p:cNvSpPr>
            <p:nvPr/>
          </p:nvSpPr>
          <p:spPr bwMode="auto">
            <a:xfrm>
              <a:off x="5935663" y="2703513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7" name="Rectangle 63"/>
            <p:cNvSpPr>
              <a:spLocks noChangeArrowheads="1"/>
            </p:cNvSpPr>
            <p:nvPr/>
          </p:nvSpPr>
          <p:spPr bwMode="auto">
            <a:xfrm>
              <a:off x="5975351" y="27035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8" name="Rectangle 64"/>
            <p:cNvSpPr>
              <a:spLocks noChangeArrowheads="1"/>
            </p:cNvSpPr>
            <p:nvPr/>
          </p:nvSpPr>
          <p:spPr bwMode="auto">
            <a:xfrm>
              <a:off x="6034088" y="27035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39999" name="Rectangle 65"/>
            <p:cNvSpPr>
              <a:spLocks noChangeArrowheads="1"/>
            </p:cNvSpPr>
            <p:nvPr/>
          </p:nvSpPr>
          <p:spPr bwMode="auto">
            <a:xfrm>
              <a:off x="5565776" y="2847976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0" name="Rectangle 66"/>
            <p:cNvSpPr>
              <a:spLocks noChangeArrowheads="1"/>
            </p:cNvSpPr>
            <p:nvPr/>
          </p:nvSpPr>
          <p:spPr bwMode="auto">
            <a:xfrm>
              <a:off x="5643563" y="28479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L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1" name="Rectangle 67"/>
            <p:cNvSpPr>
              <a:spLocks noChangeArrowheads="1"/>
            </p:cNvSpPr>
            <p:nvPr/>
          </p:nvSpPr>
          <p:spPr bwMode="auto">
            <a:xfrm>
              <a:off x="5710238" y="2847976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2" name="Rectangle 68"/>
            <p:cNvSpPr>
              <a:spLocks noChangeArrowheads="1"/>
            </p:cNvSpPr>
            <p:nvPr/>
          </p:nvSpPr>
          <p:spPr bwMode="auto">
            <a:xfrm>
              <a:off x="5794376" y="2847976"/>
              <a:ext cx="8976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3" name="Rectangle 69"/>
            <p:cNvSpPr>
              <a:spLocks noChangeArrowheads="1"/>
            </p:cNvSpPr>
            <p:nvPr/>
          </p:nvSpPr>
          <p:spPr bwMode="auto">
            <a:xfrm>
              <a:off x="5883276" y="28479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4" name="Rectangle 70"/>
            <p:cNvSpPr>
              <a:spLocks noChangeArrowheads="1"/>
            </p:cNvSpPr>
            <p:nvPr/>
          </p:nvSpPr>
          <p:spPr bwMode="auto">
            <a:xfrm>
              <a:off x="5565776" y="299561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5" name="Rectangle 71"/>
            <p:cNvSpPr>
              <a:spLocks noChangeArrowheads="1"/>
            </p:cNvSpPr>
            <p:nvPr/>
          </p:nvSpPr>
          <p:spPr bwMode="auto">
            <a:xfrm>
              <a:off x="5643563" y="29956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L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6" name="Rectangle 72"/>
            <p:cNvSpPr>
              <a:spLocks noChangeArrowheads="1"/>
            </p:cNvSpPr>
            <p:nvPr/>
          </p:nvSpPr>
          <p:spPr bwMode="auto">
            <a:xfrm>
              <a:off x="5710238" y="299561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7" name="Rectangle 73"/>
            <p:cNvSpPr>
              <a:spLocks noChangeArrowheads="1"/>
            </p:cNvSpPr>
            <p:nvPr/>
          </p:nvSpPr>
          <p:spPr bwMode="auto">
            <a:xfrm>
              <a:off x="5794376" y="2995613"/>
              <a:ext cx="7694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8" name="Rectangle 74"/>
            <p:cNvSpPr>
              <a:spLocks noChangeArrowheads="1"/>
            </p:cNvSpPr>
            <p:nvPr/>
          </p:nvSpPr>
          <p:spPr bwMode="auto">
            <a:xfrm>
              <a:off x="5872163" y="2995613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09" name="Rectangle 75"/>
            <p:cNvSpPr>
              <a:spLocks noChangeArrowheads="1"/>
            </p:cNvSpPr>
            <p:nvPr/>
          </p:nvSpPr>
          <p:spPr bwMode="auto">
            <a:xfrm>
              <a:off x="5911851" y="29956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0" name="Rectangle 76"/>
            <p:cNvSpPr>
              <a:spLocks noChangeArrowheads="1"/>
            </p:cNvSpPr>
            <p:nvPr/>
          </p:nvSpPr>
          <p:spPr bwMode="auto">
            <a:xfrm>
              <a:off x="5970588" y="299561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B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1" name="Rectangle 77"/>
            <p:cNvSpPr>
              <a:spLocks noChangeArrowheads="1"/>
            </p:cNvSpPr>
            <p:nvPr/>
          </p:nvSpPr>
          <p:spPr bwMode="auto">
            <a:xfrm>
              <a:off x="5565776" y="314483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2" name="Rectangle 78"/>
            <p:cNvSpPr>
              <a:spLocks noChangeArrowheads="1"/>
            </p:cNvSpPr>
            <p:nvPr/>
          </p:nvSpPr>
          <p:spPr bwMode="auto">
            <a:xfrm>
              <a:off x="5643563" y="314483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L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3" name="Rectangle 79"/>
            <p:cNvSpPr>
              <a:spLocks noChangeArrowheads="1"/>
            </p:cNvSpPr>
            <p:nvPr/>
          </p:nvSpPr>
          <p:spPr bwMode="auto">
            <a:xfrm>
              <a:off x="5710238" y="314483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4" name="Rectangle 80"/>
            <p:cNvSpPr>
              <a:spLocks noChangeArrowheads="1"/>
            </p:cNvSpPr>
            <p:nvPr/>
          </p:nvSpPr>
          <p:spPr bwMode="auto">
            <a:xfrm>
              <a:off x="5794376" y="3144838"/>
              <a:ext cx="7694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5" name="Rectangle 81"/>
            <p:cNvSpPr>
              <a:spLocks noChangeArrowheads="1"/>
            </p:cNvSpPr>
            <p:nvPr/>
          </p:nvSpPr>
          <p:spPr bwMode="auto">
            <a:xfrm>
              <a:off x="5872163" y="314483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6" name="Rectangle 82"/>
            <p:cNvSpPr>
              <a:spLocks noChangeArrowheads="1"/>
            </p:cNvSpPr>
            <p:nvPr/>
          </p:nvSpPr>
          <p:spPr bwMode="auto">
            <a:xfrm>
              <a:off x="5911851" y="314483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7" name="Rectangle 83"/>
            <p:cNvSpPr>
              <a:spLocks noChangeArrowheads="1"/>
            </p:cNvSpPr>
            <p:nvPr/>
          </p:nvSpPr>
          <p:spPr bwMode="auto">
            <a:xfrm>
              <a:off x="5970588" y="314483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8" name="Rectangle 84"/>
            <p:cNvSpPr>
              <a:spLocks noChangeArrowheads="1"/>
            </p:cNvSpPr>
            <p:nvPr/>
          </p:nvSpPr>
          <p:spPr bwMode="auto">
            <a:xfrm>
              <a:off x="5565776" y="3289301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19" name="Rectangle 85"/>
            <p:cNvSpPr>
              <a:spLocks noChangeArrowheads="1"/>
            </p:cNvSpPr>
            <p:nvPr/>
          </p:nvSpPr>
          <p:spPr bwMode="auto">
            <a:xfrm>
              <a:off x="5649913" y="3289301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0" name="Rectangle 86"/>
            <p:cNvSpPr>
              <a:spLocks noChangeArrowheads="1"/>
            </p:cNvSpPr>
            <p:nvPr/>
          </p:nvSpPr>
          <p:spPr bwMode="auto">
            <a:xfrm>
              <a:off x="5713413" y="3289301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g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1" name="Rectangle 87"/>
            <p:cNvSpPr>
              <a:spLocks noChangeArrowheads="1"/>
            </p:cNvSpPr>
            <p:nvPr/>
          </p:nvSpPr>
          <p:spPr bwMode="auto">
            <a:xfrm>
              <a:off x="5781676" y="3289301"/>
              <a:ext cx="10900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W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2" name="Rectangle 88"/>
            <p:cNvSpPr>
              <a:spLocks noChangeArrowheads="1"/>
            </p:cNvSpPr>
            <p:nvPr/>
          </p:nvSpPr>
          <p:spPr bwMode="auto">
            <a:xfrm>
              <a:off x="5889626" y="3289301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3" name="Rectangle 89"/>
            <p:cNvSpPr>
              <a:spLocks noChangeArrowheads="1"/>
            </p:cNvSpPr>
            <p:nvPr/>
          </p:nvSpPr>
          <p:spPr bwMode="auto">
            <a:xfrm>
              <a:off x="5929313" y="3289301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4" name="Rectangle 90"/>
            <p:cNvSpPr>
              <a:spLocks noChangeArrowheads="1"/>
            </p:cNvSpPr>
            <p:nvPr/>
          </p:nvSpPr>
          <p:spPr bwMode="auto">
            <a:xfrm>
              <a:off x="5957888" y="3289301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5" name="Rectangle 91"/>
            <p:cNvSpPr>
              <a:spLocks noChangeArrowheads="1"/>
            </p:cNvSpPr>
            <p:nvPr/>
          </p:nvSpPr>
          <p:spPr bwMode="auto">
            <a:xfrm>
              <a:off x="5989638" y="3289301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6" name="Rectangle 92"/>
            <p:cNvSpPr>
              <a:spLocks noChangeArrowheads="1"/>
            </p:cNvSpPr>
            <p:nvPr/>
          </p:nvSpPr>
          <p:spPr bwMode="auto">
            <a:xfrm>
              <a:off x="5565776" y="3584576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7" name="Rectangle 93"/>
            <p:cNvSpPr>
              <a:spLocks noChangeArrowheads="1"/>
            </p:cNvSpPr>
            <p:nvPr/>
          </p:nvSpPr>
          <p:spPr bwMode="auto">
            <a:xfrm>
              <a:off x="5643563" y="35845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8" name="Rectangle 94"/>
            <p:cNvSpPr>
              <a:spLocks noChangeArrowheads="1"/>
            </p:cNvSpPr>
            <p:nvPr/>
          </p:nvSpPr>
          <p:spPr bwMode="auto">
            <a:xfrm>
              <a:off x="5710238" y="35845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29" name="Rectangle 95"/>
            <p:cNvSpPr>
              <a:spLocks noChangeArrowheads="1"/>
            </p:cNvSpPr>
            <p:nvPr/>
          </p:nvSpPr>
          <p:spPr bwMode="auto">
            <a:xfrm>
              <a:off x="5773738" y="3584576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0" name="Rectangle 96"/>
            <p:cNvSpPr>
              <a:spLocks noChangeArrowheads="1"/>
            </p:cNvSpPr>
            <p:nvPr/>
          </p:nvSpPr>
          <p:spPr bwMode="auto">
            <a:xfrm>
              <a:off x="5813426" y="3584576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1" name="Rectangle 97"/>
            <p:cNvSpPr>
              <a:spLocks noChangeArrowheads="1"/>
            </p:cNvSpPr>
            <p:nvPr/>
          </p:nvSpPr>
          <p:spPr bwMode="auto">
            <a:xfrm>
              <a:off x="5897563" y="3584576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2" name="Rectangle 98"/>
            <p:cNvSpPr>
              <a:spLocks noChangeArrowheads="1"/>
            </p:cNvSpPr>
            <p:nvPr/>
          </p:nvSpPr>
          <p:spPr bwMode="auto">
            <a:xfrm>
              <a:off x="5929313" y="3584576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l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3" name="Freeform 99"/>
            <p:cNvSpPr>
              <a:spLocks/>
            </p:cNvSpPr>
            <p:nvPr/>
          </p:nvSpPr>
          <p:spPr bwMode="auto">
            <a:xfrm>
              <a:off x="3252788" y="1522413"/>
              <a:ext cx="2252663" cy="2292350"/>
            </a:xfrm>
            <a:custGeom>
              <a:avLst/>
              <a:gdLst>
                <a:gd name="T0" fmla="*/ 0 w 1419"/>
                <a:gd name="T1" fmla="*/ 2147483647 h 1444"/>
                <a:gd name="T2" fmla="*/ 0 w 1419"/>
                <a:gd name="T3" fmla="*/ 0 h 1444"/>
                <a:gd name="T4" fmla="*/ 2147483647 w 1419"/>
                <a:gd name="T5" fmla="*/ 0 h 1444"/>
                <a:gd name="T6" fmla="*/ 2147483647 w 1419"/>
                <a:gd name="T7" fmla="*/ 2147483647 h 1444"/>
                <a:gd name="T8" fmla="*/ 0 w 1419"/>
                <a:gd name="T9" fmla="*/ 2147483647 h 1444"/>
                <a:gd name="T10" fmla="*/ 0 w 1419"/>
                <a:gd name="T11" fmla="*/ 2147483647 h 14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9" h="1444">
                  <a:moveTo>
                    <a:pt x="0" y="1444"/>
                  </a:moveTo>
                  <a:lnTo>
                    <a:pt x="0" y="0"/>
                  </a:lnTo>
                  <a:lnTo>
                    <a:pt x="1419" y="0"/>
                  </a:lnTo>
                  <a:lnTo>
                    <a:pt x="1419" y="1444"/>
                  </a:lnTo>
                  <a:lnTo>
                    <a:pt x="0" y="1444"/>
                  </a:lnTo>
                </a:path>
              </a:pathLst>
            </a:custGeom>
            <a:noFill/>
            <a:ln w="14288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34" name="Freeform 100"/>
            <p:cNvSpPr>
              <a:spLocks/>
            </p:cNvSpPr>
            <p:nvPr/>
          </p:nvSpPr>
          <p:spPr bwMode="auto">
            <a:xfrm>
              <a:off x="5329238" y="1670051"/>
              <a:ext cx="120650" cy="1911350"/>
            </a:xfrm>
            <a:custGeom>
              <a:avLst/>
              <a:gdLst>
                <a:gd name="T0" fmla="*/ 183972200 w 76"/>
                <a:gd name="T1" fmla="*/ 0 h 1204"/>
                <a:gd name="T2" fmla="*/ 173891575 w 76"/>
                <a:gd name="T3" fmla="*/ 0 h 1204"/>
                <a:gd name="T4" fmla="*/ 156249688 w 76"/>
                <a:gd name="T5" fmla="*/ 5040313 h 1204"/>
                <a:gd name="T6" fmla="*/ 146169063 w 76"/>
                <a:gd name="T7" fmla="*/ 12601575 h 1204"/>
                <a:gd name="T8" fmla="*/ 133569075 w 76"/>
                <a:gd name="T9" fmla="*/ 17641888 h 1204"/>
                <a:gd name="T10" fmla="*/ 123488450 w 76"/>
                <a:gd name="T11" fmla="*/ 27722513 h 1204"/>
                <a:gd name="T12" fmla="*/ 113407825 w 76"/>
                <a:gd name="T13" fmla="*/ 40322500 h 1204"/>
                <a:gd name="T14" fmla="*/ 105846563 w 76"/>
                <a:gd name="T15" fmla="*/ 50403125 h 1204"/>
                <a:gd name="T16" fmla="*/ 100806250 w 76"/>
                <a:gd name="T17" fmla="*/ 68045013 h 1204"/>
                <a:gd name="T18" fmla="*/ 95765938 w 76"/>
                <a:gd name="T19" fmla="*/ 78125638 h 1204"/>
                <a:gd name="T20" fmla="*/ 95765938 w 76"/>
                <a:gd name="T21" fmla="*/ 95765938 h 1204"/>
                <a:gd name="T22" fmla="*/ 95765938 w 76"/>
                <a:gd name="T23" fmla="*/ 1423889075 h 1204"/>
                <a:gd name="T24" fmla="*/ 95765938 w 76"/>
                <a:gd name="T25" fmla="*/ 1439010013 h 1204"/>
                <a:gd name="T26" fmla="*/ 90725625 w 76"/>
                <a:gd name="T27" fmla="*/ 1451610000 h 1204"/>
                <a:gd name="T28" fmla="*/ 85685313 w 76"/>
                <a:gd name="T29" fmla="*/ 1466730938 h 1204"/>
                <a:gd name="T30" fmla="*/ 73085325 w 76"/>
                <a:gd name="T31" fmla="*/ 1479332513 h 1204"/>
                <a:gd name="T32" fmla="*/ 68045013 w 76"/>
                <a:gd name="T33" fmla="*/ 1489413138 h 1204"/>
                <a:gd name="T34" fmla="*/ 55443438 w 76"/>
                <a:gd name="T35" fmla="*/ 1502013125 h 1204"/>
                <a:gd name="T36" fmla="*/ 45362813 w 76"/>
                <a:gd name="T37" fmla="*/ 1507053438 h 1204"/>
                <a:gd name="T38" fmla="*/ 27722513 w 76"/>
                <a:gd name="T39" fmla="*/ 1512093750 h 1204"/>
                <a:gd name="T40" fmla="*/ 12601575 w 76"/>
                <a:gd name="T41" fmla="*/ 1517134063 h 1204"/>
                <a:gd name="T42" fmla="*/ 0 w 76"/>
                <a:gd name="T43" fmla="*/ 1517134063 h 1204"/>
                <a:gd name="T44" fmla="*/ 12601575 w 76"/>
                <a:gd name="T45" fmla="*/ 1517134063 h 1204"/>
                <a:gd name="T46" fmla="*/ 27722513 w 76"/>
                <a:gd name="T47" fmla="*/ 1524695325 h 1204"/>
                <a:gd name="T48" fmla="*/ 45362813 w 76"/>
                <a:gd name="T49" fmla="*/ 1529735638 h 1204"/>
                <a:gd name="T50" fmla="*/ 55443438 w 76"/>
                <a:gd name="T51" fmla="*/ 1534775950 h 1204"/>
                <a:gd name="T52" fmla="*/ 68045013 w 76"/>
                <a:gd name="T53" fmla="*/ 1544856575 h 1204"/>
                <a:gd name="T54" fmla="*/ 73085325 w 76"/>
                <a:gd name="T55" fmla="*/ 1557456563 h 1204"/>
                <a:gd name="T56" fmla="*/ 85685313 w 76"/>
                <a:gd name="T57" fmla="*/ 1567537188 h 1204"/>
                <a:gd name="T58" fmla="*/ 90725625 w 76"/>
                <a:gd name="T59" fmla="*/ 1580138763 h 1204"/>
                <a:gd name="T60" fmla="*/ 95765938 w 76"/>
                <a:gd name="T61" fmla="*/ 1595259700 h 1204"/>
                <a:gd name="T62" fmla="*/ 95765938 w 76"/>
                <a:gd name="T63" fmla="*/ 1612900000 h 1204"/>
                <a:gd name="T64" fmla="*/ 95765938 w 76"/>
                <a:gd name="T65" fmla="*/ 2147483647 h 1204"/>
                <a:gd name="T66" fmla="*/ 95765938 w 76"/>
                <a:gd name="T67" fmla="*/ 2147483647 h 1204"/>
                <a:gd name="T68" fmla="*/ 100806250 w 76"/>
                <a:gd name="T69" fmla="*/ 2147483647 h 1204"/>
                <a:gd name="T70" fmla="*/ 105846563 w 76"/>
                <a:gd name="T71" fmla="*/ 2147483647 h 1204"/>
                <a:gd name="T72" fmla="*/ 113407825 w 76"/>
                <a:gd name="T73" fmla="*/ 2147483647 h 1204"/>
                <a:gd name="T74" fmla="*/ 123488450 w 76"/>
                <a:gd name="T75" fmla="*/ 2147483647 h 1204"/>
                <a:gd name="T76" fmla="*/ 133569075 w 76"/>
                <a:gd name="T77" fmla="*/ 2147483647 h 1204"/>
                <a:gd name="T78" fmla="*/ 146169063 w 76"/>
                <a:gd name="T79" fmla="*/ 2147483647 h 1204"/>
                <a:gd name="T80" fmla="*/ 156249688 w 76"/>
                <a:gd name="T81" fmla="*/ 2147483647 h 1204"/>
                <a:gd name="T82" fmla="*/ 173891575 w 76"/>
                <a:gd name="T83" fmla="*/ 2147483647 h 1204"/>
                <a:gd name="T84" fmla="*/ 191531875 w 76"/>
                <a:gd name="T85" fmla="*/ 2147483647 h 120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76" h="1204">
                  <a:moveTo>
                    <a:pt x="73" y="0"/>
                  </a:moveTo>
                  <a:lnTo>
                    <a:pt x="69" y="0"/>
                  </a:lnTo>
                  <a:lnTo>
                    <a:pt x="62" y="2"/>
                  </a:lnTo>
                  <a:lnTo>
                    <a:pt x="58" y="5"/>
                  </a:lnTo>
                  <a:lnTo>
                    <a:pt x="53" y="7"/>
                  </a:lnTo>
                  <a:lnTo>
                    <a:pt x="49" y="11"/>
                  </a:lnTo>
                  <a:lnTo>
                    <a:pt x="45" y="16"/>
                  </a:lnTo>
                  <a:lnTo>
                    <a:pt x="42" y="20"/>
                  </a:lnTo>
                  <a:lnTo>
                    <a:pt x="40" y="27"/>
                  </a:lnTo>
                  <a:lnTo>
                    <a:pt x="38" y="31"/>
                  </a:lnTo>
                  <a:lnTo>
                    <a:pt x="38" y="38"/>
                  </a:lnTo>
                  <a:lnTo>
                    <a:pt x="38" y="565"/>
                  </a:lnTo>
                  <a:lnTo>
                    <a:pt x="38" y="571"/>
                  </a:lnTo>
                  <a:lnTo>
                    <a:pt x="36" y="576"/>
                  </a:lnTo>
                  <a:lnTo>
                    <a:pt x="34" y="582"/>
                  </a:lnTo>
                  <a:lnTo>
                    <a:pt x="29" y="587"/>
                  </a:lnTo>
                  <a:lnTo>
                    <a:pt x="27" y="591"/>
                  </a:lnTo>
                  <a:lnTo>
                    <a:pt x="22" y="596"/>
                  </a:lnTo>
                  <a:lnTo>
                    <a:pt x="18" y="598"/>
                  </a:lnTo>
                  <a:lnTo>
                    <a:pt x="11" y="600"/>
                  </a:lnTo>
                  <a:lnTo>
                    <a:pt x="5" y="602"/>
                  </a:lnTo>
                  <a:lnTo>
                    <a:pt x="0" y="602"/>
                  </a:lnTo>
                  <a:lnTo>
                    <a:pt x="5" y="602"/>
                  </a:lnTo>
                  <a:lnTo>
                    <a:pt x="11" y="605"/>
                  </a:lnTo>
                  <a:lnTo>
                    <a:pt x="18" y="607"/>
                  </a:lnTo>
                  <a:lnTo>
                    <a:pt x="22" y="609"/>
                  </a:lnTo>
                  <a:lnTo>
                    <a:pt x="27" y="613"/>
                  </a:lnTo>
                  <a:lnTo>
                    <a:pt x="29" y="618"/>
                  </a:lnTo>
                  <a:lnTo>
                    <a:pt x="34" y="622"/>
                  </a:lnTo>
                  <a:lnTo>
                    <a:pt x="36" y="627"/>
                  </a:lnTo>
                  <a:lnTo>
                    <a:pt x="38" y="633"/>
                  </a:lnTo>
                  <a:lnTo>
                    <a:pt x="38" y="640"/>
                  </a:lnTo>
                  <a:lnTo>
                    <a:pt x="38" y="1167"/>
                  </a:lnTo>
                  <a:lnTo>
                    <a:pt x="38" y="1171"/>
                  </a:lnTo>
                  <a:lnTo>
                    <a:pt x="40" y="1178"/>
                  </a:lnTo>
                  <a:lnTo>
                    <a:pt x="42" y="1182"/>
                  </a:lnTo>
                  <a:lnTo>
                    <a:pt x="45" y="1189"/>
                  </a:lnTo>
                  <a:lnTo>
                    <a:pt x="49" y="1193"/>
                  </a:lnTo>
                  <a:lnTo>
                    <a:pt x="53" y="1195"/>
                  </a:lnTo>
                  <a:lnTo>
                    <a:pt x="58" y="1200"/>
                  </a:lnTo>
                  <a:lnTo>
                    <a:pt x="62" y="1202"/>
                  </a:lnTo>
                  <a:lnTo>
                    <a:pt x="69" y="1202"/>
                  </a:lnTo>
                  <a:lnTo>
                    <a:pt x="76" y="1204"/>
                  </a:lnTo>
                </a:path>
              </a:pathLst>
            </a:custGeom>
            <a:noFill/>
            <a:ln w="6350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35" name="Rectangle 101"/>
            <p:cNvSpPr>
              <a:spLocks noChangeArrowheads="1"/>
            </p:cNvSpPr>
            <p:nvPr/>
          </p:nvSpPr>
          <p:spPr bwMode="auto">
            <a:xfrm>
              <a:off x="4864101" y="2555876"/>
              <a:ext cx="8976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6" name="Rectangle 102"/>
            <p:cNvSpPr>
              <a:spLocks noChangeArrowheads="1"/>
            </p:cNvSpPr>
            <p:nvPr/>
          </p:nvSpPr>
          <p:spPr bwMode="auto">
            <a:xfrm>
              <a:off x="4956176" y="25558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7" name="Rectangle 103"/>
            <p:cNvSpPr>
              <a:spLocks noChangeArrowheads="1"/>
            </p:cNvSpPr>
            <p:nvPr/>
          </p:nvSpPr>
          <p:spPr bwMode="auto">
            <a:xfrm>
              <a:off x="5019676" y="2555876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8" name="Rectangle 104"/>
            <p:cNvSpPr>
              <a:spLocks noChangeArrowheads="1"/>
            </p:cNvSpPr>
            <p:nvPr/>
          </p:nvSpPr>
          <p:spPr bwMode="auto">
            <a:xfrm>
              <a:off x="5054601" y="25558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39" name="Rectangle 105"/>
            <p:cNvSpPr>
              <a:spLocks noChangeArrowheads="1"/>
            </p:cNvSpPr>
            <p:nvPr/>
          </p:nvSpPr>
          <p:spPr bwMode="auto">
            <a:xfrm>
              <a:off x="5118101" y="2555876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0" name="Rectangle 106"/>
            <p:cNvSpPr>
              <a:spLocks noChangeArrowheads="1"/>
            </p:cNvSpPr>
            <p:nvPr/>
          </p:nvSpPr>
          <p:spPr bwMode="auto">
            <a:xfrm>
              <a:off x="5184776" y="2555876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1" name="Rectangle 107"/>
            <p:cNvSpPr>
              <a:spLocks noChangeArrowheads="1"/>
            </p:cNvSpPr>
            <p:nvPr/>
          </p:nvSpPr>
          <p:spPr bwMode="auto">
            <a:xfrm>
              <a:off x="5216526" y="2555876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2" name="Rectangle 108"/>
            <p:cNvSpPr>
              <a:spLocks noChangeArrowheads="1"/>
            </p:cNvSpPr>
            <p:nvPr/>
          </p:nvSpPr>
          <p:spPr bwMode="auto">
            <a:xfrm>
              <a:off x="3876676" y="2005013"/>
              <a:ext cx="9618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3" name="Rectangle 109"/>
            <p:cNvSpPr>
              <a:spLocks noChangeArrowheads="1"/>
            </p:cNvSpPr>
            <p:nvPr/>
          </p:nvSpPr>
          <p:spPr bwMode="auto">
            <a:xfrm>
              <a:off x="3971926" y="200501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4" name="Rectangle 110"/>
            <p:cNvSpPr>
              <a:spLocks noChangeArrowheads="1"/>
            </p:cNvSpPr>
            <p:nvPr/>
          </p:nvSpPr>
          <p:spPr bwMode="auto">
            <a:xfrm>
              <a:off x="4000501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5" name="Rectangle 111"/>
            <p:cNvSpPr>
              <a:spLocks noChangeArrowheads="1"/>
            </p:cNvSpPr>
            <p:nvPr/>
          </p:nvSpPr>
          <p:spPr bwMode="auto">
            <a:xfrm>
              <a:off x="4056063" y="2005013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6" name="Rectangle 112"/>
            <p:cNvSpPr>
              <a:spLocks noChangeArrowheads="1"/>
            </p:cNvSpPr>
            <p:nvPr/>
          </p:nvSpPr>
          <p:spPr bwMode="auto">
            <a:xfrm>
              <a:off x="4098926" y="20050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7" name="Rectangle 113"/>
            <p:cNvSpPr>
              <a:spLocks noChangeArrowheads="1"/>
            </p:cNvSpPr>
            <p:nvPr/>
          </p:nvSpPr>
          <p:spPr bwMode="auto">
            <a:xfrm>
              <a:off x="4162426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8" name="Rectangle 114"/>
            <p:cNvSpPr>
              <a:spLocks noChangeArrowheads="1"/>
            </p:cNvSpPr>
            <p:nvPr/>
          </p:nvSpPr>
          <p:spPr bwMode="auto">
            <a:xfrm>
              <a:off x="4222751" y="20050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49" name="Rectangle 115"/>
            <p:cNvSpPr>
              <a:spLocks noChangeArrowheads="1"/>
            </p:cNvSpPr>
            <p:nvPr/>
          </p:nvSpPr>
          <p:spPr bwMode="auto">
            <a:xfrm>
              <a:off x="4286251" y="20050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0" name="Rectangle 116"/>
            <p:cNvSpPr>
              <a:spLocks noChangeArrowheads="1"/>
            </p:cNvSpPr>
            <p:nvPr/>
          </p:nvSpPr>
          <p:spPr bwMode="auto">
            <a:xfrm>
              <a:off x="4352926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1" name="Rectangle 117"/>
            <p:cNvSpPr>
              <a:spLocks noChangeArrowheads="1"/>
            </p:cNvSpPr>
            <p:nvPr/>
          </p:nvSpPr>
          <p:spPr bwMode="auto">
            <a:xfrm>
              <a:off x="4416426" y="200501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 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2" name="Rectangle 118"/>
            <p:cNvSpPr>
              <a:spLocks noChangeArrowheads="1"/>
            </p:cNvSpPr>
            <p:nvPr/>
          </p:nvSpPr>
          <p:spPr bwMode="auto">
            <a:xfrm>
              <a:off x="4451351" y="2005013"/>
              <a:ext cx="10259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3" name="Rectangle 119"/>
            <p:cNvSpPr>
              <a:spLocks noChangeArrowheads="1"/>
            </p:cNvSpPr>
            <p:nvPr/>
          </p:nvSpPr>
          <p:spPr bwMode="auto">
            <a:xfrm>
              <a:off x="4546601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4" name="Rectangle 120"/>
            <p:cNvSpPr>
              <a:spLocks noChangeArrowheads="1"/>
            </p:cNvSpPr>
            <p:nvPr/>
          </p:nvSpPr>
          <p:spPr bwMode="auto">
            <a:xfrm>
              <a:off x="4613276" y="2005013"/>
              <a:ext cx="10259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5" name="Rectangle 121"/>
            <p:cNvSpPr>
              <a:spLocks noChangeArrowheads="1"/>
            </p:cNvSpPr>
            <p:nvPr/>
          </p:nvSpPr>
          <p:spPr bwMode="auto">
            <a:xfrm>
              <a:off x="4711701" y="20050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6" name="Rectangle 122"/>
            <p:cNvSpPr>
              <a:spLocks noChangeArrowheads="1"/>
            </p:cNvSpPr>
            <p:nvPr/>
          </p:nvSpPr>
          <p:spPr bwMode="auto">
            <a:xfrm>
              <a:off x="4775201" y="2005013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7" name="Rectangle 123"/>
            <p:cNvSpPr>
              <a:spLocks noChangeArrowheads="1"/>
            </p:cNvSpPr>
            <p:nvPr/>
          </p:nvSpPr>
          <p:spPr bwMode="auto">
            <a:xfrm>
              <a:off x="4814888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y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8" name="Rectangle 124"/>
            <p:cNvSpPr>
              <a:spLocks noChangeArrowheads="1"/>
            </p:cNvSpPr>
            <p:nvPr/>
          </p:nvSpPr>
          <p:spPr bwMode="auto">
            <a:xfrm>
              <a:off x="5565776" y="2262188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59" name="Rectangle 125"/>
            <p:cNvSpPr>
              <a:spLocks noChangeArrowheads="1"/>
            </p:cNvSpPr>
            <p:nvPr/>
          </p:nvSpPr>
          <p:spPr bwMode="auto">
            <a:xfrm>
              <a:off x="5597526" y="226218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0" name="Rectangle 126"/>
            <p:cNvSpPr>
              <a:spLocks noChangeArrowheads="1"/>
            </p:cNvSpPr>
            <p:nvPr/>
          </p:nvSpPr>
          <p:spPr bwMode="auto">
            <a:xfrm>
              <a:off x="5681663" y="2262188"/>
              <a:ext cx="10900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W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1" name="Rectangle 127"/>
            <p:cNvSpPr>
              <a:spLocks noChangeArrowheads="1"/>
            </p:cNvSpPr>
            <p:nvPr/>
          </p:nvSpPr>
          <p:spPr bwMode="auto">
            <a:xfrm>
              <a:off x="5794376" y="226218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2" name="Rectangle 128"/>
            <p:cNvSpPr>
              <a:spLocks noChangeArrowheads="1"/>
            </p:cNvSpPr>
            <p:nvPr/>
          </p:nvSpPr>
          <p:spPr bwMode="auto">
            <a:xfrm>
              <a:off x="5834063" y="2262188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3" name="Rectangle 129"/>
            <p:cNvSpPr>
              <a:spLocks noChangeArrowheads="1"/>
            </p:cNvSpPr>
            <p:nvPr/>
          </p:nvSpPr>
          <p:spPr bwMode="auto">
            <a:xfrm>
              <a:off x="5857876" y="2262188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4" name="Rectangle 130"/>
            <p:cNvSpPr>
              <a:spLocks noChangeArrowheads="1"/>
            </p:cNvSpPr>
            <p:nvPr/>
          </p:nvSpPr>
          <p:spPr bwMode="auto">
            <a:xfrm>
              <a:off x="5889626" y="226218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5" name="Rectangle 131"/>
            <p:cNvSpPr>
              <a:spLocks noChangeArrowheads="1"/>
            </p:cNvSpPr>
            <p:nvPr/>
          </p:nvSpPr>
          <p:spPr bwMode="auto">
            <a:xfrm>
              <a:off x="5565776" y="1966913"/>
              <a:ext cx="9618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6" name="Rectangle 132"/>
            <p:cNvSpPr>
              <a:spLocks noChangeArrowheads="1"/>
            </p:cNvSpPr>
            <p:nvPr/>
          </p:nvSpPr>
          <p:spPr bwMode="auto">
            <a:xfrm>
              <a:off x="5664201" y="19669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7" name="Rectangle 133"/>
            <p:cNvSpPr>
              <a:spLocks noChangeArrowheads="1"/>
            </p:cNvSpPr>
            <p:nvPr/>
          </p:nvSpPr>
          <p:spPr bwMode="auto">
            <a:xfrm>
              <a:off x="5727701" y="1966913"/>
              <a:ext cx="10259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8" name="Rectangle 134"/>
            <p:cNvSpPr>
              <a:spLocks noChangeArrowheads="1"/>
            </p:cNvSpPr>
            <p:nvPr/>
          </p:nvSpPr>
          <p:spPr bwMode="auto">
            <a:xfrm>
              <a:off x="5826126" y="196691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69" name="Rectangle 135"/>
            <p:cNvSpPr>
              <a:spLocks noChangeArrowheads="1"/>
            </p:cNvSpPr>
            <p:nvPr/>
          </p:nvSpPr>
          <p:spPr bwMode="auto">
            <a:xfrm>
              <a:off x="5911851" y="19669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0" name="Rectangle 136"/>
            <p:cNvSpPr>
              <a:spLocks noChangeArrowheads="1"/>
            </p:cNvSpPr>
            <p:nvPr/>
          </p:nvSpPr>
          <p:spPr bwMode="auto">
            <a:xfrm>
              <a:off x="5975351" y="19669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1" name="Rectangle 137"/>
            <p:cNvSpPr>
              <a:spLocks noChangeArrowheads="1"/>
            </p:cNvSpPr>
            <p:nvPr/>
          </p:nvSpPr>
          <p:spPr bwMode="auto">
            <a:xfrm>
              <a:off x="6042026" y="19669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2" name="Rectangle 138"/>
            <p:cNvSpPr>
              <a:spLocks noChangeArrowheads="1"/>
            </p:cNvSpPr>
            <p:nvPr/>
          </p:nvSpPr>
          <p:spPr bwMode="auto">
            <a:xfrm>
              <a:off x="5565776" y="2114551"/>
              <a:ext cx="9618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3" name="Rectangle 139"/>
            <p:cNvSpPr>
              <a:spLocks noChangeArrowheads="1"/>
            </p:cNvSpPr>
            <p:nvPr/>
          </p:nvSpPr>
          <p:spPr bwMode="auto">
            <a:xfrm>
              <a:off x="5664201" y="2114551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4" name="Rectangle 140"/>
            <p:cNvSpPr>
              <a:spLocks noChangeArrowheads="1"/>
            </p:cNvSpPr>
            <p:nvPr/>
          </p:nvSpPr>
          <p:spPr bwMode="auto">
            <a:xfrm>
              <a:off x="5727701" y="2114551"/>
              <a:ext cx="10259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5" name="Rectangle 141"/>
            <p:cNvSpPr>
              <a:spLocks noChangeArrowheads="1"/>
            </p:cNvSpPr>
            <p:nvPr/>
          </p:nvSpPr>
          <p:spPr bwMode="auto">
            <a:xfrm>
              <a:off x="5826126" y="2114551"/>
              <a:ext cx="10900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W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6" name="Rectangle 142"/>
            <p:cNvSpPr>
              <a:spLocks noChangeArrowheads="1"/>
            </p:cNvSpPr>
            <p:nvPr/>
          </p:nvSpPr>
          <p:spPr bwMode="auto">
            <a:xfrm>
              <a:off x="5935663" y="2114551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7" name="Rectangle 143"/>
            <p:cNvSpPr>
              <a:spLocks noChangeArrowheads="1"/>
            </p:cNvSpPr>
            <p:nvPr/>
          </p:nvSpPr>
          <p:spPr bwMode="auto">
            <a:xfrm>
              <a:off x="5975351" y="2114551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8" name="Rectangle 144"/>
            <p:cNvSpPr>
              <a:spLocks noChangeArrowheads="1"/>
            </p:cNvSpPr>
            <p:nvPr/>
          </p:nvSpPr>
          <p:spPr bwMode="auto">
            <a:xfrm>
              <a:off x="6002338" y="2114551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79" name="Rectangle 145"/>
            <p:cNvSpPr>
              <a:spLocks noChangeArrowheads="1"/>
            </p:cNvSpPr>
            <p:nvPr/>
          </p:nvSpPr>
          <p:spPr bwMode="auto">
            <a:xfrm>
              <a:off x="6034088" y="2114551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0" name="Line 146"/>
            <p:cNvSpPr>
              <a:spLocks noChangeShapeType="1"/>
            </p:cNvSpPr>
            <p:nvPr/>
          </p:nvSpPr>
          <p:spPr bwMode="auto">
            <a:xfrm flipH="1">
              <a:off x="5508626" y="3433763"/>
              <a:ext cx="1041400" cy="1588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81" name="Rectangle 147"/>
            <p:cNvSpPr>
              <a:spLocks noChangeArrowheads="1"/>
            </p:cNvSpPr>
            <p:nvPr/>
          </p:nvSpPr>
          <p:spPr bwMode="auto">
            <a:xfrm>
              <a:off x="5565776" y="343693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2" name="Rectangle 148"/>
            <p:cNvSpPr>
              <a:spLocks noChangeArrowheads="1"/>
            </p:cNvSpPr>
            <p:nvPr/>
          </p:nvSpPr>
          <p:spPr bwMode="auto">
            <a:xfrm>
              <a:off x="5649913" y="343693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3" name="Rectangle 149"/>
            <p:cNvSpPr>
              <a:spLocks noChangeArrowheads="1"/>
            </p:cNvSpPr>
            <p:nvPr/>
          </p:nvSpPr>
          <p:spPr bwMode="auto">
            <a:xfrm>
              <a:off x="5713413" y="343693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g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4" name="Rectangle 150"/>
            <p:cNvSpPr>
              <a:spLocks noChangeArrowheads="1"/>
            </p:cNvSpPr>
            <p:nvPr/>
          </p:nvSpPr>
          <p:spPr bwMode="auto">
            <a:xfrm>
              <a:off x="5781676" y="343693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5" name="Rectangle 151"/>
            <p:cNvSpPr>
              <a:spLocks noChangeArrowheads="1"/>
            </p:cNvSpPr>
            <p:nvPr/>
          </p:nvSpPr>
          <p:spPr bwMode="auto">
            <a:xfrm>
              <a:off x="5865813" y="343693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6" name="Rectangle 152"/>
            <p:cNvSpPr>
              <a:spLocks noChangeArrowheads="1"/>
            </p:cNvSpPr>
            <p:nvPr/>
          </p:nvSpPr>
          <p:spPr bwMode="auto">
            <a:xfrm>
              <a:off x="5926138" y="3436938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7" name="Rectangle 153"/>
            <p:cNvSpPr>
              <a:spLocks noChangeArrowheads="1"/>
            </p:cNvSpPr>
            <p:nvPr/>
          </p:nvSpPr>
          <p:spPr bwMode="auto">
            <a:xfrm>
              <a:off x="2225676" y="149066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8" name="Rectangle 154"/>
            <p:cNvSpPr>
              <a:spLocks noChangeArrowheads="1"/>
            </p:cNvSpPr>
            <p:nvPr/>
          </p:nvSpPr>
          <p:spPr bwMode="auto">
            <a:xfrm>
              <a:off x="2311401" y="149066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89" name="Rectangle 155"/>
            <p:cNvSpPr>
              <a:spLocks noChangeArrowheads="1"/>
            </p:cNvSpPr>
            <p:nvPr/>
          </p:nvSpPr>
          <p:spPr bwMode="auto">
            <a:xfrm>
              <a:off x="2378076" y="149066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n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0" name="Rectangle 156"/>
            <p:cNvSpPr>
              <a:spLocks noChangeArrowheads="1"/>
            </p:cNvSpPr>
            <p:nvPr/>
          </p:nvSpPr>
          <p:spPr bwMode="auto">
            <a:xfrm>
              <a:off x="2444751" y="1490663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1" name="Rectangle 157"/>
            <p:cNvSpPr>
              <a:spLocks noChangeArrowheads="1"/>
            </p:cNvSpPr>
            <p:nvPr/>
          </p:nvSpPr>
          <p:spPr bwMode="auto">
            <a:xfrm>
              <a:off x="2476501" y="1490663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2" name="Rectangle 158"/>
            <p:cNvSpPr>
              <a:spLocks noChangeArrowheads="1"/>
            </p:cNvSpPr>
            <p:nvPr/>
          </p:nvSpPr>
          <p:spPr bwMode="auto">
            <a:xfrm>
              <a:off x="2516188" y="149066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3" name="Rectangle 159"/>
            <p:cNvSpPr>
              <a:spLocks noChangeArrowheads="1"/>
            </p:cNvSpPr>
            <p:nvPr/>
          </p:nvSpPr>
          <p:spPr bwMode="auto">
            <a:xfrm>
              <a:off x="2579688" y="149066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l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4" name="Rectangle 160"/>
            <p:cNvSpPr>
              <a:spLocks noChangeArrowheads="1"/>
            </p:cNvSpPr>
            <p:nvPr/>
          </p:nvSpPr>
          <p:spPr bwMode="auto">
            <a:xfrm>
              <a:off x="2606676" y="149066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 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5" name="Rectangle 161"/>
            <p:cNvSpPr>
              <a:spLocks noChangeArrowheads="1"/>
            </p:cNvSpPr>
            <p:nvPr/>
          </p:nvSpPr>
          <p:spPr bwMode="auto">
            <a:xfrm>
              <a:off x="2638426" y="149066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6" name="Rectangle 162"/>
            <p:cNvSpPr>
              <a:spLocks noChangeArrowheads="1"/>
            </p:cNvSpPr>
            <p:nvPr/>
          </p:nvSpPr>
          <p:spPr bwMode="auto">
            <a:xfrm>
              <a:off x="2706688" y="149066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n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7" name="Rectangle 163"/>
            <p:cNvSpPr>
              <a:spLocks noChangeArrowheads="1"/>
            </p:cNvSpPr>
            <p:nvPr/>
          </p:nvSpPr>
          <p:spPr bwMode="auto">
            <a:xfrm>
              <a:off x="2770188" y="149066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8" name="Rectangle 164"/>
            <p:cNvSpPr>
              <a:spLocks noChangeArrowheads="1"/>
            </p:cNvSpPr>
            <p:nvPr/>
          </p:nvSpPr>
          <p:spPr bwMode="auto">
            <a:xfrm>
              <a:off x="2797176" y="1490663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099" name="Freeform 165"/>
            <p:cNvSpPr>
              <a:spLocks/>
            </p:cNvSpPr>
            <p:nvPr/>
          </p:nvSpPr>
          <p:spPr bwMode="auto">
            <a:xfrm>
              <a:off x="2138363" y="1423988"/>
              <a:ext cx="4175125" cy="4183063"/>
            </a:xfrm>
            <a:custGeom>
              <a:avLst/>
              <a:gdLst>
                <a:gd name="T0" fmla="*/ 0 w 2630"/>
                <a:gd name="T1" fmla="*/ 0 h 2635"/>
                <a:gd name="T2" fmla="*/ 2147483647 w 2630"/>
                <a:gd name="T3" fmla="*/ 5040313 h 2635"/>
                <a:gd name="T4" fmla="*/ 2147483647 w 2630"/>
                <a:gd name="T5" fmla="*/ 2147483647 h 2635"/>
                <a:gd name="T6" fmla="*/ 5040313 w 2630"/>
                <a:gd name="T7" fmla="*/ 2147483647 h 2635"/>
                <a:gd name="T8" fmla="*/ 5040313 w 2630"/>
                <a:gd name="T9" fmla="*/ 5040313 h 2635"/>
                <a:gd name="T10" fmla="*/ 5040313 w 2630"/>
                <a:gd name="T11" fmla="*/ 5040313 h 26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0" h="2635">
                  <a:moveTo>
                    <a:pt x="0" y="0"/>
                  </a:moveTo>
                  <a:lnTo>
                    <a:pt x="2630" y="2"/>
                  </a:lnTo>
                  <a:lnTo>
                    <a:pt x="2630" y="2635"/>
                  </a:lnTo>
                  <a:lnTo>
                    <a:pt x="2" y="2635"/>
                  </a:lnTo>
                  <a:lnTo>
                    <a:pt x="2" y="2"/>
                  </a:lnTo>
                </a:path>
              </a:pathLst>
            </a:custGeom>
            <a:noFill/>
            <a:ln w="6350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00" name="Rectangle 166"/>
            <p:cNvSpPr>
              <a:spLocks noChangeArrowheads="1"/>
            </p:cNvSpPr>
            <p:nvPr/>
          </p:nvSpPr>
          <p:spPr bwMode="auto">
            <a:xfrm>
              <a:off x="4249738" y="3644901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1" name="Rectangle 167"/>
            <p:cNvSpPr>
              <a:spLocks noChangeArrowheads="1"/>
            </p:cNvSpPr>
            <p:nvPr/>
          </p:nvSpPr>
          <p:spPr bwMode="auto">
            <a:xfrm>
              <a:off x="4281488" y="3644901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n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2" name="Rectangle 168"/>
            <p:cNvSpPr>
              <a:spLocks noChangeArrowheads="1"/>
            </p:cNvSpPr>
            <p:nvPr/>
          </p:nvSpPr>
          <p:spPr bwMode="auto">
            <a:xfrm>
              <a:off x="4344988" y="3644901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3" name="Rectangle 169"/>
            <p:cNvSpPr>
              <a:spLocks noChangeArrowheads="1"/>
            </p:cNvSpPr>
            <p:nvPr/>
          </p:nvSpPr>
          <p:spPr bwMode="auto">
            <a:xfrm>
              <a:off x="4413251" y="3644901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4" name="Rectangle 170"/>
            <p:cNvSpPr>
              <a:spLocks noChangeArrowheads="1"/>
            </p:cNvSpPr>
            <p:nvPr/>
          </p:nvSpPr>
          <p:spPr bwMode="auto">
            <a:xfrm>
              <a:off x="4476751" y="3644901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5" name="Rectangle 171"/>
            <p:cNvSpPr>
              <a:spLocks noChangeArrowheads="1"/>
            </p:cNvSpPr>
            <p:nvPr/>
          </p:nvSpPr>
          <p:spPr bwMode="auto">
            <a:xfrm>
              <a:off x="3813176" y="4205288"/>
              <a:ext cx="9618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6" name="Rectangle 172"/>
            <p:cNvSpPr>
              <a:spLocks noChangeArrowheads="1"/>
            </p:cNvSpPr>
            <p:nvPr/>
          </p:nvSpPr>
          <p:spPr bwMode="auto">
            <a:xfrm>
              <a:off x="3911601" y="4205288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7" name="Rectangle 173"/>
            <p:cNvSpPr>
              <a:spLocks noChangeArrowheads="1"/>
            </p:cNvSpPr>
            <p:nvPr/>
          </p:nvSpPr>
          <p:spPr bwMode="auto">
            <a:xfrm>
              <a:off x="3937001" y="420528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8" name="Rectangle 174"/>
            <p:cNvSpPr>
              <a:spLocks noChangeArrowheads="1"/>
            </p:cNvSpPr>
            <p:nvPr/>
          </p:nvSpPr>
          <p:spPr bwMode="auto">
            <a:xfrm>
              <a:off x="3997326" y="420528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09" name="Rectangle 175"/>
            <p:cNvSpPr>
              <a:spLocks noChangeArrowheads="1"/>
            </p:cNvSpPr>
            <p:nvPr/>
          </p:nvSpPr>
          <p:spPr bwMode="auto">
            <a:xfrm>
              <a:off x="4035426" y="42052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0" name="Rectangle 176"/>
            <p:cNvSpPr>
              <a:spLocks noChangeArrowheads="1"/>
            </p:cNvSpPr>
            <p:nvPr/>
          </p:nvSpPr>
          <p:spPr bwMode="auto">
            <a:xfrm>
              <a:off x="4102101" y="42052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1" name="Rectangle 177"/>
            <p:cNvSpPr>
              <a:spLocks noChangeArrowheads="1"/>
            </p:cNvSpPr>
            <p:nvPr/>
          </p:nvSpPr>
          <p:spPr bwMode="auto">
            <a:xfrm>
              <a:off x="4165601" y="420528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2" name="Rectangle 178"/>
            <p:cNvSpPr>
              <a:spLocks noChangeArrowheads="1"/>
            </p:cNvSpPr>
            <p:nvPr/>
          </p:nvSpPr>
          <p:spPr bwMode="auto">
            <a:xfrm>
              <a:off x="4205288" y="42052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3" name="Rectangle 179"/>
            <p:cNvSpPr>
              <a:spLocks noChangeArrowheads="1"/>
            </p:cNvSpPr>
            <p:nvPr/>
          </p:nvSpPr>
          <p:spPr bwMode="auto">
            <a:xfrm>
              <a:off x="4271963" y="42052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g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4" name="Rectangle 180"/>
            <p:cNvSpPr>
              <a:spLocks noChangeArrowheads="1"/>
            </p:cNvSpPr>
            <p:nvPr/>
          </p:nvSpPr>
          <p:spPr bwMode="auto">
            <a:xfrm>
              <a:off x="4335463" y="420528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5" name="Rectangle 181"/>
            <p:cNvSpPr>
              <a:spLocks noChangeArrowheads="1"/>
            </p:cNvSpPr>
            <p:nvPr/>
          </p:nvSpPr>
          <p:spPr bwMode="auto">
            <a:xfrm>
              <a:off x="4373563" y="420528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6" name="Rectangle 182"/>
            <p:cNvSpPr>
              <a:spLocks noChangeArrowheads="1"/>
            </p:cNvSpPr>
            <p:nvPr/>
          </p:nvSpPr>
          <p:spPr bwMode="auto">
            <a:xfrm>
              <a:off x="4440238" y="4205288"/>
              <a:ext cx="10259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m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7" name="Rectangle 183"/>
            <p:cNvSpPr>
              <a:spLocks noChangeArrowheads="1"/>
            </p:cNvSpPr>
            <p:nvPr/>
          </p:nvSpPr>
          <p:spPr bwMode="auto">
            <a:xfrm>
              <a:off x="4540251" y="4205288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 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8" name="Rectangle 184"/>
            <p:cNvSpPr>
              <a:spLocks noChangeArrowheads="1"/>
            </p:cNvSpPr>
            <p:nvPr/>
          </p:nvSpPr>
          <p:spPr bwMode="auto">
            <a:xfrm>
              <a:off x="4572001" y="420528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19" name="Rectangle 185"/>
            <p:cNvSpPr>
              <a:spLocks noChangeArrowheads="1"/>
            </p:cNvSpPr>
            <p:nvPr/>
          </p:nvSpPr>
          <p:spPr bwMode="auto">
            <a:xfrm>
              <a:off x="4630738" y="42052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20" name="Rectangle 186"/>
            <p:cNvSpPr>
              <a:spLocks noChangeArrowheads="1"/>
            </p:cNvSpPr>
            <p:nvPr/>
          </p:nvSpPr>
          <p:spPr bwMode="auto">
            <a:xfrm>
              <a:off x="4694238" y="42052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21" name="Rectangle 187"/>
            <p:cNvSpPr>
              <a:spLocks noChangeArrowheads="1"/>
            </p:cNvSpPr>
            <p:nvPr/>
          </p:nvSpPr>
          <p:spPr bwMode="auto">
            <a:xfrm>
              <a:off x="4762501" y="42052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n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22" name="Rectangle 188"/>
            <p:cNvSpPr>
              <a:spLocks noChangeArrowheads="1"/>
            </p:cNvSpPr>
            <p:nvPr/>
          </p:nvSpPr>
          <p:spPr bwMode="auto">
            <a:xfrm>
              <a:off x="4826001" y="4205288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23" name="Rectangle 189"/>
            <p:cNvSpPr>
              <a:spLocks noChangeArrowheads="1"/>
            </p:cNvSpPr>
            <p:nvPr/>
          </p:nvSpPr>
          <p:spPr bwMode="auto">
            <a:xfrm>
              <a:off x="4857751" y="420528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24" name="Rectangle 190"/>
            <p:cNvSpPr>
              <a:spLocks noChangeArrowheads="1"/>
            </p:cNvSpPr>
            <p:nvPr/>
          </p:nvSpPr>
          <p:spPr bwMode="auto">
            <a:xfrm>
              <a:off x="4924426" y="420528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25" name="Freeform 191"/>
            <p:cNvSpPr>
              <a:spLocks/>
            </p:cNvSpPr>
            <p:nvPr/>
          </p:nvSpPr>
          <p:spPr bwMode="auto">
            <a:xfrm>
              <a:off x="3743326" y="4146551"/>
              <a:ext cx="1271588" cy="263525"/>
            </a:xfrm>
            <a:custGeom>
              <a:avLst/>
              <a:gdLst>
                <a:gd name="T0" fmla="*/ 2018646744 w 801"/>
                <a:gd name="T1" fmla="*/ 418345938 h 166"/>
                <a:gd name="T2" fmla="*/ 2018646744 w 801"/>
                <a:gd name="T3" fmla="*/ 0 h 166"/>
                <a:gd name="T4" fmla="*/ 0 w 801"/>
                <a:gd name="T5" fmla="*/ 0 h 166"/>
                <a:gd name="T6" fmla="*/ 0 w 801"/>
                <a:gd name="T7" fmla="*/ 418345938 h 166"/>
                <a:gd name="T8" fmla="*/ 2018646744 w 801"/>
                <a:gd name="T9" fmla="*/ 418345938 h 166"/>
                <a:gd name="T10" fmla="*/ 2018646744 w 801"/>
                <a:gd name="T11" fmla="*/ 418345938 h 1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01" h="166">
                  <a:moveTo>
                    <a:pt x="801" y="166"/>
                  </a:moveTo>
                  <a:lnTo>
                    <a:pt x="801" y="0"/>
                  </a:lnTo>
                  <a:lnTo>
                    <a:pt x="0" y="0"/>
                  </a:lnTo>
                  <a:lnTo>
                    <a:pt x="0" y="166"/>
                  </a:lnTo>
                  <a:lnTo>
                    <a:pt x="801" y="166"/>
                  </a:lnTo>
                </a:path>
              </a:pathLst>
            </a:custGeom>
            <a:noFill/>
            <a:ln w="14288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26" name="Freeform 192"/>
            <p:cNvSpPr>
              <a:spLocks/>
            </p:cNvSpPr>
            <p:nvPr/>
          </p:nvSpPr>
          <p:spPr bwMode="auto">
            <a:xfrm>
              <a:off x="4349751" y="3821113"/>
              <a:ext cx="58738" cy="60325"/>
            </a:xfrm>
            <a:custGeom>
              <a:avLst/>
              <a:gdLst>
                <a:gd name="T0" fmla="*/ 0 w 37"/>
                <a:gd name="T1" fmla="*/ 95765938 h 38"/>
                <a:gd name="T2" fmla="*/ 93247369 w 37"/>
                <a:gd name="T3" fmla="*/ 95765938 h 38"/>
                <a:gd name="T4" fmla="*/ 42843815 w 37"/>
                <a:gd name="T5" fmla="*/ 0 h 38"/>
                <a:gd name="T6" fmla="*/ 0 w 37"/>
                <a:gd name="T7" fmla="*/ 95765938 h 38"/>
                <a:gd name="T8" fmla="*/ 0 w 37"/>
                <a:gd name="T9" fmla="*/ 95765938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38">
                  <a:moveTo>
                    <a:pt x="0" y="38"/>
                  </a:moveTo>
                  <a:lnTo>
                    <a:pt x="37" y="38"/>
                  </a:lnTo>
                  <a:lnTo>
                    <a:pt x="17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27" name="Freeform 193"/>
            <p:cNvSpPr>
              <a:spLocks/>
            </p:cNvSpPr>
            <p:nvPr/>
          </p:nvSpPr>
          <p:spPr bwMode="auto">
            <a:xfrm>
              <a:off x="4349751" y="3984626"/>
              <a:ext cx="58738" cy="58738"/>
            </a:xfrm>
            <a:custGeom>
              <a:avLst/>
              <a:gdLst>
                <a:gd name="T0" fmla="*/ 42843815 w 37"/>
                <a:gd name="T1" fmla="*/ 88207013 h 37"/>
                <a:gd name="T2" fmla="*/ 55443909 w 37"/>
                <a:gd name="T3" fmla="*/ 93247369 h 37"/>
                <a:gd name="T4" fmla="*/ 60484265 w 37"/>
                <a:gd name="T5" fmla="*/ 88207013 h 37"/>
                <a:gd name="T6" fmla="*/ 65524620 w 37"/>
                <a:gd name="T7" fmla="*/ 88207013 h 37"/>
                <a:gd name="T8" fmla="*/ 73085947 w 37"/>
                <a:gd name="T9" fmla="*/ 83166658 h 37"/>
                <a:gd name="T10" fmla="*/ 78126303 w 37"/>
                <a:gd name="T11" fmla="*/ 78126303 h 37"/>
                <a:gd name="T12" fmla="*/ 83166658 w 37"/>
                <a:gd name="T13" fmla="*/ 73085947 h 37"/>
                <a:gd name="T14" fmla="*/ 88207013 w 37"/>
                <a:gd name="T15" fmla="*/ 65524620 h 37"/>
                <a:gd name="T16" fmla="*/ 88207013 w 37"/>
                <a:gd name="T17" fmla="*/ 60484265 h 37"/>
                <a:gd name="T18" fmla="*/ 88207013 w 37"/>
                <a:gd name="T19" fmla="*/ 55443909 h 37"/>
                <a:gd name="T20" fmla="*/ 93247369 w 37"/>
                <a:gd name="T21" fmla="*/ 42843815 h 37"/>
                <a:gd name="T22" fmla="*/ 88207013 w 37"/>
                <a:gd name="T23" fmla="*/ 37803459 h 37"/>
                <a:gd name="T24" fmla="*/ 88207013 w 37"/>
                <a:gd name="T25" fmla="*/ 32763104 h 37"/>
                <a:gd name="T26" fmla="*/ 88207013 w 37"/>
                <a:gd name="T27" fmla="*/ 27722748 h 37"/>
                <a:gd name="T28" fmla="*/ 83166658 w 37"/>
                <a:gd name="T29" fmla="*/ 22682393 h 37"/>
                <a:gd name="T30" fmla="*/ 78126303 w 37"/>
                <a:gd name="T31" fmla="*/ 15121066 h 37"/>
                <a:gd name="T32" fmla="*/ 73085947 w 37"/>
                <a:gd name="T33" fmla="*/ 10080711 h 37"/>
                <a:gd name="T34" fmla="*/ 65524620 w 37"/>
                <a:gd name="T35" fmla="*/ 5040355 h 37"/>
                <a:gd name="T36" fmla="*/ 60484265 w 37"/>
                <a:gd name="T37" fmla="*/ 5040355 h 37"/>
                <a:gd name="T38" fmla="*/ 55443909 w 37"/>
                <a:gd name="T39" fmla="*/ 0 h 37"/>
                <a:gd name="T40" fmla="*/ 42843815 w 37"/>
                <a:gd name="T41" fmla="*/ 0 h 37"/>
                <a:gd name="T42" fmla="*/ 37803459 w 37"/>
                <a:gd name="T43" fmla="*/ 0 h 37"/>
                <a:gd name="T44" fmla="*/ 32763104 w 37"/>
                <a:gd name="T45" fmla="*/ 5040355 h 37"/>
                <a:gd name="T46" fmla="*/ 22682393 w 37"/>
                <a:gd name="T47" fmla="*/ 5040355 h 37"/>
                <a:gd name="T48" fmla="*/ 15121066 w 37"/>
                <a:gd name="T49" fmla="*/ 10080711 h 37"/>
                <a:gd name="T50" fmla="*/ 10080711 w 37"/>
                <a:gd name="T51" fmla="*/ 15121066 h 37"/>
                <a:gd name="T52" fmla="*/ 10080711 w 37"/>
                <a:gd name="T53" fmla="*/ 22682393 h 37"/>
                <a:gd name="T54" fmla="*/ 5040355 w 37"/>
                <a:gd name="T55" fmla="*/ 27722748 h 37"/>
                <a:gd name="T56" fmla="*/ 0 w 37"/>
                <a:gd name="T57" fmla="*/ 32763104 h 37"/>
                <a:gd name="T58" fmla="*/ 0 w 37"/>
                <a:gd name="T59" fmla="*/ 37803459 h 37"/>
                <a:gd name="T60" fmla="*/ 0 w 37"/>
                <a:gd name="T61" fmla="*/ 42843815 h 37"/>
                <a:gd name="T62" fmla="*/ 0 w 37"/>
                <a:gd name="T63" fmla="*/ 55443909 h 37"/>
                <a:gd name="T64" fmla="*/ 0 w 37"/>
                <a:gd name="T65" fmla="*/ 60484265 h 37"/>
                <a:gd name="T66" fmla="*/ 5040355 w 37"/>
                <a:gd name="T67" fmla="*/ 65524620 h 37"/>
                <a:gd name="T68" fmla="*/ 10080711 w 37"/>
                <a:gd name="T69" fmla="*/ 73085947 h 37"/>
                <a:gd name="T70" fmla="*/ 10080711 w 37"/>
                <a:gd name="T71" fmla="*/ 78126303 h 37"/>
                <a:gd name="T72" fmla="*/ 15121066 w 37"/>
                <a:gd name="T73" fmla="*/ 83166658 h 37"/>
                <a:gd name="T74" fmla="*/ 22682393 w 37"/>
                <a:gd name="T75" fmla="*/ 88207013 h 37"/>
                <a:gd name="T76" fmla="*/ 32763104 w 37"/>
                <a:gd name="T77" fmla="*/ 88207013 h 37"/>
                <a:gd name="T78" fmla="*/ 37803459 w 37"/>
                <a:gd name="T79" fmla="*/ 93247369 h 37"/>
                <a:gd name="T80" fmla="*/ 42843815 w 37"/>
                <a:gd name="T81" fmla="*/ 93247369 h 37"/>
                <a:gd name="T82" fmla="*/ 42843815 w 37"/>
                <a:gd name="T83" fmla="*/ 93247369 h 37"/>
                <a:gd name="T84" fmla="*/ 42843815 w 37"/>
                <a:gd name="T85" fmla="*/ 88207013 h 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37" h="37">
                  <a:moveTo>
                    <a:pt x="17" y="35"/>
                  </a:moveTo>
                  <a:lnTo>
                    <a:pt x="22" y="37"/>
                  </a:lnTo>
                  <a:lnTo>
                    <a:pt x="24" y="35"/>
                  </a:lnTo>
                  <a:lnTo>
                    <a:pt x="26" y="35"/>
                  </a:lnTo>
                  <a:lnTo>
                    <a:pt x="29" y="33"/>
                  </a:lnTo>
                  <a:lnTo>
                    <a:pt x="31" y="31"/>
                  </a:lnTo>
                  <a:lnTo>
                    <a:pt x="33" y="29"/>
                  </a:lnTo>
                  <a:lnTo>
                    <a:pt x="35" y="26"/>
                  </a:lnTo>
                  <a:lnTo>
                    <a:pt x="35" y="24"/>
                  </a:lnTo>
                  <a:lnTo>
                    <a:pt x="35" y="22"/>
                  </a:lnTo>
                  <a:lnTo>
                    <a:pt x="37" y="17"/>
                  </a:lnTo>
                  <a:lnTo>
                    <a:pt x="35" y="15"/>
                  </a:lnTo>
                  <a:lnTo>
                    <a:pt x="35" y="13"/>
                  </a:lnTo>
                  <a:lnTo>
                    <a:pt x="35" y="11"/>
                  </a:lnTo>
                  <a:lnTo>
                    <a:pt x="33" y="9"/>
                  </a:lnTo>
                  <a:lnTo>
                    <a:pt x="31" y="6"/>
                  </a:lnTo>
                  <a:lnTo>
                    <a:pt x="29" y="4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3" y="2"/>
                  </a:lnTo>
                  <a:lnTo>
                    <a:pt x="9" y="2"/>
                  </a:lnTo>
                  <a:lnTo>
                    <a:pt x="6" y="4"/>
                  </a:lnTo>
                  <a:lnTo>
                    <a:pt x="4" y="6"/>
                  </a:lnTo>
                  <a:lnTo>
                    <a:pt x="4" y="9"/>
                  </a:lnTo>
                  <a:lnTo>
                    <a:pt x="2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2" y="26"/>
                  </a:lnTo>
                  <a:lnTo>
                    <a:pt x="4" y="29"/>
                  </a:lnTo>
                  <a:lnTo>
                    <a:pt x="4" y="31"/>
                  </a:lnTo>
                  <a:lnTo>
                    <a:pt x="6" y="33"/>
                  </a:lnTo>
                  <a:lnTo>
                    <a:pt x="9" y="35"/>
                  </a:lnTo>
                  <a:lnTo>
                    <a:pt x="13" y="35"/>
                  </a:lnTo>
                  <a:lnTo>
                    <a:pt x="15" y="37"/>
                  </a:lnTo>
                  <a:lnTo>
                    <a:pt x="17" y="37"/>
                  </a:lnTo>
                  <a:lnTo>
                    <a:pt x="17" y="35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28" name="Rectangle 194"/>
            <p:cNvSpPr>
              <a:spLocks noChangeArrowheads="1"/>
            </p:cNvSpPr>
            <p:nvPr/>
          </p:nvSpPr>
          <p:spPr bwMode="auto">
            <a:xfrm>
              <a:off x="3859213" y="476726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29" name="Rectangle 195"/>
            <p:cNvSpPr>
              <a:spLocks noChangeArrowheads="1"/>
            </p:cNvSpPr>
            <p:nvPr/>
          </p:nvSpPr>
          <p:spPr bwMode="auto">
            <a:xfrm>
              <a:off x="3937001" y="476726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0" name="Rectangle 196"/>
            <p:cNvSpPr>
              <a:spLocks noChangeArrowheads="1"/>
            </p:cNvSpPr>
            <p:nvPr/>
          </p:nvSpPr>
          <p:spPr bwMode="auto">
            <a:xfrm>
              <a:off x="4003676" y="476726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1" name="Rectangle 197"/>
            <p:cNvSpPr>
              <a:spLocks noChangeArrowheads="1"/>
            </p:cNvSpPr>
            <p:nvPr/>
          </p:nvSpPr>
          <p:spPr bwMode="auto">
            <a:xfrm>
              <a:off x="4067176" y="4767263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2" name="Rectangle 198"/>
            <p:cNvSpPr>
              <a:spLocks noChangeArrowheads="1"/>
            </p:cNvSpPr>
            <p:nvPr/>
          </p:nvSpPr>
          <p:spPr bwMode="auto">
            <a:xfrm>
              <a:off x="4105276" y="476726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3" name="Rectangle 199"/>
            <p:cNvSpPr>
              <a:spLocks noChangeArrowheads="1"/>
            </p:cNvSpPr>
            <p:nvPr/>
          </p:nvSpPr>
          <p:spPr bwMode="auto">
            <a:xfrm>
              <a:off x="4173538" y="476726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4" name="Rectangle 200"/>
            <p:cNvSpPr>
              <a:spLocks noChangeArrowheads="1"/>
            </p:cNvSpPr>
            <p:nvPr/>
          </p:nvSpPr>
          <p:spPr bwMode="auto">
            <a:xfrm>
              <a:off x="4232276" y="476726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5" name="Rectangle 201"/>
            <p:cNvSpPr>
              <a:spLocks noChangeArrowheads="1"/>
            </p:cNvSpPr>
            <p:nvPr/>
          </p:nvSpPr>
          <p:spPr bwMode="auto">
            <a:xfrm>
              <a:off x="4289426" y="476726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 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6" name="Rectangle 202"/>
            <p:cNvSpPr>
              <a:spLocks noChangeArrowheads="1"/>
            </p:cNvSpPr>
            <p:nvPr/>
          </p:nvSpPr>
          <p:spPr bwMode="auto">
            <a:xfrm>
              <a:off x="4324351" y="476726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7" name="Rectangle 203"/>
            <p:cNvSpPr>
              <a:spLocks noChangeArrowheads="1"/>
            </p:cNvSpPr>
            <p:nvPr/>
          </p:nvSpPr>
          <p:spPr bwMode="auto">
            <a:xfrm>
              <a:off x="4381501" y="476726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8" name="Rectangle 204"/>
            <p:cNvSpPr>
              <a:spLocks noChangeArrowheads="1"/>
            </p:cNvSpPr>
            <p:nvPr/>
          </p:nvSpPr>
          <p:spPr bwMode="auto">
            <a:xfrm>
              <a:off x="4448176" y="476726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l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39" name="Rectangle 205"/>
            <p:cNvSpPr>
              <a:spLocks noChangeArrowheads="1"/>
            </p:cNvSpPr>
            <p:nvPr/>
          </p:nvSpPr>
          <p:spPr bwMode="auto">
            <a:xfrm>
              <a:off x="4471988" y="476726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40" name="Rectangle 206"/>
            <p:cNvSpPr>
              <a:spLocks noChangeArrowheads="1"/>
            </p:cNvSpPr>
            <p:nvPr/>
          </p:nvSpPr>
          <p:spPr bwMode="auto">
            <a:xfrm>
              <a:off x="4540251" y="476726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41" name="Rectangle 207"/>
            <p:cNvSpPr>
              <a:spLocks noChangeArrowheads="1"/>
            </p:cNvSpPr>
            <p:nvPr/>
          </p:nvSpPr>
          <p:spPr bwMode="auto">
            <a:xfrm>
              <a:off x="4595813" y="4767263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42" name="Rectangle 209"/>
            <p:cNvSpPr>
              <a:spLocks noChangeArrowheads="1"/>
            </p:cNvSpPr>
            <p:nvPr/>
          </p:nvSpPr>
          <p:spPr bwMode="auto">
            <a:xfrm>
              <a:off x="4630738" y="4767263"/>
              <a:ext cx="92075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 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43" name="Rectangle 210"/>
            <p:cNvSpPr>
              <a:spLocks noChangeArrowheads="1"/>
            </p:cNvSpPr>
            <p:nvPr/>
          </p:nvSpPr>
          <p:spPr bwMode="auto">
            <a:xfrm>
              <a:off x="4662488" y="4767263"/>
              <a:ext cx="80963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l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44" name="Rectangle 211"/>
            <p:cNvSpPr>
              <a:spLocks noChangeArrowheads="1"/>
            </p:cNvSpPr>
            <p:nvPr/>
          </p:nvSpPr>
          <p:spPr bwMode="auto">
            <a:xfrm>
              <a:off x="4687888" y="4767263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45" name="Rectangle 212"/>
            <p:cNvSpPr>
              <a:spLocks noChangeArrowheads="1"/>
            </p:cNvSpPr>
            <p:nvPr/>
          </p:nvSpPr>
          <p:spPr bwMode="auto">
            <a:xfrm>
              <a:off x="4754563" y="4767263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g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46" name="Rectangle 213"/>
            <p:cNvSpPr>
              <a:spLocks noChangeArrowheads="1"/>
            </p:cNvSpPr>
            <p:nvPr/>
          </p:nvSpPr>
          <p:spPr bwMode="auto">
            <a:xfrm>
              <a:off x="4818063" y="4767263"/>
              <a:ext cx="80963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47" name="Rectangle 214"/>
            <p:cNvSpPr>
              <a:spLocks noChangeArrowheads="1"/>
            </p:cNvSpPr>
            <p:nvPr/>
          </p:nvSpPr>
          <p:spPr bwMode="auto">
            <a:xfrm>
              <a:off x="4846638" y="4767263"/>
              <a:ext cx="12065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c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48" name="Freeform 215"/>
            <p:cNvSpPr>
              <a:spLocks/>
            </p:cNvSpPr>
            <p:nvPr/>
          </p:nvSpPr>
          <p:spPr bwMode="auto">
            <a:xfrm>
              <a:off x="3743325" y="4710113"/>
              <a:ext cx="1271588" cy="265113"/>
            </a:xfrm>
            <a:custGeom>
              <a:avLst/>
              <a:gdLst>
                <a:gd name="T0" fmla="*/ 2018646744 w 801"/>
                <a:gd name="T1" fmla="*/ 415827359 h 167"/>
                <a:gd name="T2" fmla="*/ 2018646744 w 801"/>
                <a:gd name="T3" fmla="*/ 0 h 167"/>
                <a:gd name="T4" fmla="*/ 0 w 801"/>
                <a:gd name="T5" fmla="*/ 0 h 167"/>
                <a:gd name="T6" fmla="*/ 0 w 801"/>
                <a:gd name="T7" fmla="*/ 420867681 h 167"/>
                <a:gd name="T8" fmla="*/ 2018646744 w 801"/>
                <a:gd name="T9" fmla="*/ 420867681 h 167"/>
                <a:gd name="T10" fmla="*/ 2018646744 w 801"/>
                <a:gd name="T11" fmla="*/ 420867681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01" h="167">
                  <a:moveTo>
                    <a:pt x="801" y="165"/>
                  </a:moveTo>
                  <a:lnTo>
                    <a:pt x="801" y="0"/>
                  </a:lnTo>
                  <a:lnTo>
                    <a:pt x="0" y="0"/>
                  </a:lnTo>
                  <a:lnTo>
                    <a:pt x="0" y="167"/>
                  </a:lnTo>
                  <a:lnTo>
                    <a:pt x="801" y="167"/>
                  </a:lnTo>
                </a:path>
              </a:pathLst>
            </a:custGeom>
            <a:noFill/>
            <a:ln w="14288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49" name="Freeform 216"/>
            <p:cNvSpPr>
              <a:spLocks/>
            </p:cNvSpPr>
            <p:nvPr/>
          </p:nvSpPr>
          <p:spPr bwMode="auto">
            <a:xfrm>
              <a:off x="4349750" y="4418013"/>
              <a:ext cx="58738" cy="55563"/>
            </a:xfrm>
            <a:custGeom>
              <a:avLst/>
              <a:gdLst>
                <a:gd name="T0" fmla="*/ 0 w 37"/>
                <a:gd name="T1" fmla="*/ 88207056 h 35"/>
                <a:gd name="T2" fmla="*/ 93247369 w 37"/>
                <a:gd name="T3" fmla="*/ 88207056 h 35"/>
                <a:gd name="T4" fmla="*/ 42843815 w 37"/>
                <a:gd name="T5" fmla="*/ 0 h 35"/>
                <a:gd name="T6" fmla="*/ 0 w 37"/>
                <a:gd name="T7" fmla="*/ 88207056 h 35"/>
                <a:gd name="T8" fmla="*/ 0 w 37"/>
                <a:gd name="T9" fmla="*/ 88207056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35">
                  <a:moveTo>
                    <a:pt x="0" y="35"/>
                  </a:moveTo>
                  <a:lnTo>
                    <a:pt x="37" y="35"/>
                  </a:lnTo>
                  <a:lnTo>
                    <a:pt x="17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50" name="Freeform 217"/>
            <p:cNvSpPr>
              <a:spLocks/>
            </p:cNvSpPr>
            <p:nvPr/>
          </p:nvSpPr>
          <p:spPr bwMode="auto">
            <a:xfrm>
              <a:off x="4349750" y="4981575"/>
              <a:ext cx="58738" cy="57150"/>
            </a:xfrm>
            <a:custGeom>
              <a:avLst/>
              <a:gdLst>
                <a:gd name="T0" fmla="*/ 0 w 37"/>
                <a:gd name="T1" fmla="*/ 90725625 h 36"/>
                <a:gd name="T2" fmla="*/ 93247369 w 37"/>
                <a:gd name="T3" fmla="*/ 90725625 h 36"/>
                <a:gd name="T4" fmla="*/ 42843815 w 37"/>
                <a:gd name="T5" fmla="*/ 0 h 36"/>
                <a:gd name="T6" fmla="*/ 0 w 37"/>
                <a:gd name="T7" fmla="*/ 90725625 h 36"/>
                <a:gd name="T8" fmla="*/ 0 w 37"/>
                <a:gd name="T9" fmla="*/ 90725625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36">
                  <a:moveTo>
                    <a:pt x="0" y="36"/>
                  </a:moveTo>
                  <a:lnTo>
                    <a:pt x="37" y="36"/>
                  </a:lnTo>
                  <a:lnTo>
                    <a:pt x="17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51" name="Rectangle 218"/>
            <p:cNvSpPr>
              <a:spLocks noChangeArrowheads="1"/>
            </p:cNvSpPr>
            <p:nvPr/>
          </p:nvSpPr>
          <p:spPr bwMode="auto">
            <a:xfrm rot="-5400000">
              <a:off x="4254066" y="5376669"/>
              <a:ext cx="8976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52" name="Rectangle 219"/>
            <p:cNvSpPr>
              <a:spLocks noChangeArrowheads="1"/>
            </p:cNvSpPr>
            <p:nvPr/>
          </p:nvSpPr>
          <p:spPr bwMode="auto">
            <a:xfrm rot="-5400000">
              <a:off x="4235450" y="5281612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p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53" name="Rectangle 220"/>
            <p:cNvSpPr>
              <a:spLocks noChangeArrowheads="1"/>
            </p:cNvSpPr>
            <p:nvPr/>
          </p:nvSpPr>
          <p:spPr bwMode="auto">
            <a:xfrm rot="-5400000">
              <a:off x="4252913" y="5235575"/>
              <a:ext cx="92075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[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54" name="Rectangle 221"/>
            <p:cNvSpPr>
              <a:spLocks noChangeArrowheads="1"/>
            </p:cNvSpPr>
            <p:nvPr/>
          </p:nvSpPr>
          <p:spPr bwMode="auto">
            <a:xfrm rot="-5400000">
              <a:off x="4235450" y="5186362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5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55" name="Rectangle 222"/>
            <p:cNvSpPr>
              <a:spLocks noChangeArrowheads="1"/>
            </p:cNvSpPr>
            <p:nvPr/>
          </p:nvSpPr>
          <p:spPr bwMode="auto">
            <a:xfrm rot="-5400000">
              <a:off x="4235450" y="5119687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–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56" name="Rectangle 223"/>
            <p:cNvSpPr>
              <a:spLocks noChangeArrowheads="1"/>
            </p:cNvSpPr>
            <p:nvPr/>
          </p:nvSpPr>
          <p:spPr bwMode="auto">
            <a:xfrm rot="-5400000">
              <a:off x="4235450" y="5030787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0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57" name="Rectangle 224"/>
            <p:cNvSpPr>
              <a:spLocks noChangeArrowheads="1"/>
            </p:cNvSpPr>
            <p:nvPr/>
          </p:nvSpPr>
          <p:spPr bwMode="auto">
            <a:xfrm rot="-5400000">
              <a:off x="4252913" y="4981575"/>
              <a:ext cx="92075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]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58" name="Rectangle 225"/>
            <p:cNvSpPr>
              <a:spLocks noChangeArrowheads="1"/>
            </p:cNvSpPr>
            <p:nvPr/>
          </p:nvSpPr>
          <p:spPr bwMode="auto">
            <a:xfrm>
              <a:off x="2755900" y="4446588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59" name="Rectangle 226"/>
            <p:cNvSpPr>
              <a:spLocks noChangeArrowheads="1"/>
            </p:cNvSpPr>
            <p:nvPr/>
          </p:nvSpPr>
          <p:spPr bwMode="auto">
            <a:xfrm>
              <a:off x="2836863" y="44465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60" name="Rectangle 227"/>
            <p:cNvSpPr>
              <a:spLocks noChangeArrowheads="1"/>
            </p:cNvSpPr>
            <p:nvPr/>
          </p:nvSpPr>
          <p:spPr bwMode="auto">
            <a:xfrm>
              <a:off x="2900363" y="4446588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61" name="Rectangle 228"/>
            <p:cNvSpPr>
              <a:spLocks noChangeArrowheads="1"/>
            </p:cNvSpPr>
            <p:nvPr/>
          </p:nvSpPr>
          <p:spPr bwMode="auto">
            <a:xfrm>
              <a:off x="2967038" y="4446588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62" name="Rectangle 229"/>
            <p:cNvSpPr>
              <a:spLocks noChangeArrowheads="1"/>
            </p:cNvSpPr>
            <p:nvPr/>
          </p:nvSpPr>
          <p:spPr bwMode="auto">
            <a:xfrm>
              <a:off x="3030538" y="4446588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63" name="Freeform 230"/>
            <p:cNvSpPr>
              <a:spLocks/>
            </p:cNvSpPr>
            <p:nvPr/>
          </p:nvSpPr>
          <p:spPr bwMode="auto">
            <a:xfrm>
              <a:off x="2332038" y="4276725"/>
              <a:ext cx="1146175" cy="369888"/>
            </a:xfrm>
            <a:custGeom>
              <a:avLst/>
              <a:gdLst>
                <a:gd name="T0" fmla="*/ 1819552813 w 722"/>
                <a:gd name="T1" fmla="*/ 0 h 233"/>
                <a:gd name="T2" fmla="*/ 1086188138 w 722"/>
                <a:gd name="T3" fmla="*/ 0 h 233"/>
                <a:gd name="T4" fmla="*/ 912296563 w 722"/>
                <a:gd name="T5" fmla="*/ 191532134 h 233"/>
                <a:gd name="T6" fmla="*/ 733366263 w 722"/>
                <a:gd name="T7" fmla="*/ 0 h 233"/>
                <a:gd name="T8" fmla="*/ 0 w 722"/>
                <a:gd name="T9" fmla="*/ 0 h 233"/>
                <a:gd name="T10" fmla="*/ 554434375 w 722"/>
                <a:gd name="T11" fmla="*/ 587197994 h 233"/>
                <a:gd name="T12" fmla="*/ 1265118438 w 722"/>
                <a:gd name="T13" fmla="*/ 587197994 h 233"/>
                <a:gd name="T14" fmla="*/ 1819552813 w 722"/>
                <a:gd name="T15" fmla="*/ 0 h 233"/>
                <a:gd name="T16" fmla="*/ 1819552813 w 722"/>
                <a:gd name="T17" fmla="*/ 0 h 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2" h="233">
                  <a:moveTo>
                    <a:pt x="722" y="0"/>
                  </a:moveTo>
                  <a:lnTo>
                    <a:pt x="431" y="0"/>
                  </a:lnTo>
                  <a:lnTo>
                    <a:pt x="362" y="76"/>
                  </a:lnTo>
                  <a:lnTo>
                    <a:pt x="291" y="0"/>
                  </a:lnTo>
                  <a:lnTo>
                    <a:pt x="0" y="0"/>
                  </a:lnTo>
                  <a:lnTo>
                    <a:pt x="220" y="233"/>
                  </a:lnTo>
                  <a:lnTo>
                    <a:pt x="502" y="233"/>
                  </a:lnTo>
                  <a:lnTo>
                    <a:pt x="722" y="0"/>
                  </a:lnTo>
                </a:path>
              </a:pathLst>
            </a:custGeom>
            <a:noFill/>
            <a:ln w="14288">
              <a:solidFill>
                <a:srgbClr val="EB75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64" name="Freeform 231"/>
            <p:cNvSpPr>
              <a:spLocks/>
            </p:cNvSpPr>
            <p:nvPr/>
          </p:nvSpPr>
          <p:spPr bwMode="auto">
            <a:xfrm>
              <a:off x="5022850" y="4813300"/>
              <a:ext cx="60325" cy="60325"/>
            </a:xfrm>
            <a:custGeom>
              <a:avLst/>
              <a:gdLst>
                <a:gd name="T0" fmla="*/ 88206263 w 38"/>
                <a:gd name="T1" fmla="*/ 88206263 h 38"/>
                <a:gd name="T2" fmla="*/ 95765938 w 38"/>
                <a:gd name="T3" fmla="*/ 0 h 38"/>
                <a:gd name="T4" fmla="*/ 0 w 38"/>
                <a:gd name="T5" fmla="*/ 45362813 h 38"/>
                <a:gd name="T6" fmla="*/ 95765938 w 38"/>
                <a:gd name="T7" fmla="*/ 95765938 h 38"/>
                <a:gd name="T8" fmla="*/ 95765938 w 38"/>
                <a:gd name="T9" fmla="*/ 95765938 h 38"/>
                <a:gd name="T10" fmla="*/ 88206263 w 38"/>
                <a:gd name="T11" fmla="*/ 88206263 h 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" h="38">
                  <a:moveTo>
                    <a:pt x="35" y="35"/>
                  </a:moveTo>
                  <a:lnTo>
                    <a:pt x="38" y="0"/>
                  </a:lnTo>
                  <a:lnTo>
                    <a:pt x="0" y="18"/>
                  </a:lnTo>
                  <a:lnTo>
                    <a:pt x="38" y="38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65" name="Freeform 232"/>
            <p:cNvSpPr>
              <a:spLocks/>
            </p:cNvSpPr>
            <p:nvPr/>
          </p:nvSpPr>
          <p:spPr bwMode="auto">
            <a:xfrm>
              <a:off x="3675063" y="4813300"/>
              <a:ext cx="60325" cy="60325"/>
            </a:xfrm>
            <a:custGeom>
              <a:avLst/>
              <a:gdLst>
                <a:gd name="T0" fmla="*/ 0 w 38"/>
                <a:gd name="T1" fmla="*/ 88206263 h 38"/>
                <a:gd name="T2" fmla="*/ 0 w 38"/>
                <a:gd name="T3" fmla="*/ 0 h 38"/>
                <a:gd name="T4" fmla="*/ 95765938 w 38"/>
                <a:gd name="T5" fmla="*/ 45362813 h 38"/>
                <a:gd name="T6" fmla="*/ 0 w 38"/>
                <a:gd name="T7" fmla="*/ 95765938 h 38"/>
                <a:gd name="T8" fmla="*/ 0 w 38"/>
                <a:gd name="T9" fmla="*/ 95765938 h 38"/>
                <a:gd name="T10" fmla="*/ 0 w 38"/>
                <a:gd name="T11" fmla="*/ 88206263 h 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" h="38">
                  <a:moveTo>
                    <a:pt x="0" y="35"/>
                  </a:moveTo>
                  <a:lnTo>
                    <a:pt x="0" y="0"/>
                  </a:lnTo>
                  <a:lnTo>
                    <a:pt x="38" y="18"/>
                  </a:lnTo>
                  <a:lnTo>
                    <a:pt x="0" y="38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66" name="Rectangle 233"/>
            <p:cNvSpPr>
              <a:spLocks noChangeArrowheads="1"/>
            </p:cNvSpPr>
            <p:nvPr/>
          </p:nvSpPr>
          <p:spPr bwMode="auto">
            <a:xfrm>
              <a:off x="2525713" y="3860800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1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167" name="Freeform 234"/>
            <p:cNvSpPr>
              <a:spLocks/>
            </p:cNvSpPr>
            <p:nvPr/>
          </p:nvSpPr>
          <p:spPr bwMode="auto">
            <a:xfrm>
              <a:off x="3217863" y="4210050"/>
              <a:ext cx="58738" cy="60325"/>
            </a:xfrm>
            <a:custGeom>
              <a:avLst/>
              <a:gdLst>
                <a:gd name="T0" fmla="*/ 0 w 37"/>
                <a:gd name="T1" fmla="*/ 0 h 38"/>
                <a:gd name="T2" fmla="*/ 93247369 w 37"/>
                <a:gd name="T3" fmla="*/ 0 h 38"/>
                <a:gd name="T4" fmla="*/ 42843815 w 37"/>
                <a:gd name="T5" fmla="*/ 95765938 h 38"/>
                <a:gd name="T6" fmla="*/ 0 w 37"/>
                <a:gd name="T7" fmla="*/ 0 h 38"/>
                <a:gd name="T8" fmla="*/ 0 w 3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38">
                  <a:moveTo>
                    <a:pt x="0" y="0"/>
                  </a:moveTo>
                  <a:lnTo>
                    <a:pt x="37" y="0"/>
                  </a:lnTo>
                  <a:lnTo>
                    <a:pt x="17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68" name="Freeform 235"/>
            <p:cNvSpPr>
              <a:spLocks/>
            </p:cNvSpPr>
            <p:nvPr/>
          </p:nvSpPr>
          <p:spPr bwMode="auto">
            <a:xfrm>
              <a:off x="2533650" y="4210050"/>
              <a:ext cx="58738" cy="60325"/>
            </a:xfrm>
            <a:custGeom>
              <a:avLst/>
              <a:gdLst>
                <a:gd name="T0" fmla="*/ 0 w 37"/>
                <a:gd name="T1" fmla="*/ 0 h 38"/>
                <a:gd name="T2" fmla="*/ 93247369 w 37"/>
                <a:gd name="T3" fmla="*/ 0 h 38"/>
                <a:gd name="T4" fmla="*/ 50403554 w 37"/>
                <a:gd name="T5" fmla="*/ 95765938 h 38"/>
                <a:gd name="T6" fmla="*/ 0 w 37"/>
                <a:gd name="T7" fmla="*/ 0 h 38"/>
                <a:gd name="T8" fmla="*/ 0 w 3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38">
                  <a:moveTo>
                    <a:pt x="0" y="0"/>
                  </a:moveTo>
                  <a:lnTo>
                    <a:pt x="37" y="0"/>
                  </a:lnTo>
                  <a:lnTo>
                    <a:pt x="2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7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69" name="Freeform 236"/>
            <p:cNvSpPr>
              <a:spLocks/>
            </p:cNvSpPr>
            <p:nvPr/>
          </p:nvSpPr>
          <p:spPr bwMode="auto">
            <a:xfrm>
              <a:off x="6553200" y="1522413"/>
              <a:ext cx="1233488" cy="2292350"/>
            </a:xfrm>
            <a:custGeom>
              <a:avLst/>
              <a:gdLst>
                <a:gd name="T0" fmla="*/ 0 w 777"/>
                <a:gd name="T1" fmla="*/ 2147483647 h 1444"/>
                <a:gd name="T2" fmla="*/ 0 w 777"/>
                <a:gd name="T3" fmla="*/ 0 h 1444"/>
                <a:gd name="T4" fmla="*/ 1958162994 w 777"/>
                <a:gd name="T5" fmla="*/ 0 h 1444"/>
                <a:gd name="T6" fmla="*/ 1958162994 w 777"/>
                <a:gd name="T7" fmla="*/ 2147483647 h 1444"/>
                <a:gd name="T8" fmla="*/ 0 w 777"/>
                <a:gd name="T9" fmla="*/ 2147483647 h 1444"/>
                <a:gd name="T10" fmla="*/ 0 w 777"/>
                <a:gd name="T11" fmla="*/ 2147483647 h 14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7" h="1444">
                  <a:moveTo>
                    <a:pt x="0" y="1444"/>
                  </a:moveTo>
                  <a:lnTo>
                    <a:pt x="0" y="0"/>
                  </a:lnTo>
                  <a:lnTo>
                    <a:pt x="777" y="0"/>
                  </a:lnTo>
                  <a:lnTo>
                    <a:pt x="777" y="1444"/>
                  </a:lnTo>
                  <a:lnTo>
                    <a:pt x="0" y="14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70" name="Freeform 237"/>
            <p:cNvSpPr>
              <a:spLocks/>
            </p:cNvSpPr>
            <p:nvPr/>
          </p:nvSpPr>
          <p:spPr bwMode="auto">
            <a:xfrm>
              <a:off x="6553200" y="1522413"/>
              <a:ext cx="1233488" cy="2292350"/>
            </a:xfrm>
            <a:custGeom>
              <a:avLst/>
              <a:gdLst>
                <a:gd name="T0" fmla="*/ 0 w 777"/>
                <a:gd name="T1" fmla="*/ 2147483647 h 1444"/>
                <a:gd name="T2" fmla="*/ 0 w 777"/>
                <a:gd name="T3" fmla="*/ 0 h 1444"/>
                <a:gd name="T4" fmla="*/ 1958162994 w 777"/>
                <a:gd name="T5" fmla="*/ 0 h 1444"/>
                <a:gd name="T6" fmla="*/ 1958162994 w 777"/>
                <a:gd name="T7" fmla="*/ 2147483647 h 1444"/>
                <a:gd name="T8" fmla="*/ 0 w 777"/>
                <a:gd name="T9" fmla="*/ 2147483647 h 1444"/>
                <a:gd name="T10" fmla="*/ 0 w 777"/>
                <a:gd name="T11" fmla="*/ 2147483647 h 14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7" h="1444">
                  <a:moveTo>
                    <a:pt x="0" y="1444"/>
                  </a:moveTo>
                  <a:lnTo>
                    <a:pt x="0" y="0"/>
                  </a:lnTo>
                  <a:lnTo>
                    <a:pt x="777" y="0"/>
                  </a:lnTo>
                  <a:lnTo>
                    <a:pt x="777" y="1444"/>
                  </a:lnTo>
                  <a:lnTo>
                    <a:pt x="0" y="1444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71" name="Rectangle 238"/>
            <p:cNvSpPr>
              <a:spLocks noChangeArrowheads="1"/>
            </p:cNvSpPr>
            <p:nvPr/>
          </p:nvSpPr>
          <p:spPr bwMode="auto">
            <a:xfrm>
              <a:off x="6934200" y="2005013"/>
              <a:ext cx="833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2" name="Rectangle 239"/>
            <p:cNvSpPr>
              <a:spLocks noChangeArrowheads="1"/>
            </p:cNvSpPr>
            <p:nvPr/>
          </p:nvSpPr>
          <p:spPr bwMode="auto">
            <a:xfrm>
              <a:off x="7018338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3" name="Rectangle 240"/>
            <p:cNvSpPr>
              <a:spLocks noChangeArrowheads="1"/>
            </p:cNvSpPr>
            <p:nvPr/>
          </p:nvSpPr>
          <p:spPr bwMode="auto">
            <a:xfrm>
              <a:off x="7085013" y="2005013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4" name="Rectangle 241"/>
            <p:cNvSpPr>
              <a:spLocks noChangeArrowheads="1"/>
            </p:cNvSpPr>
            <p:nvPr/>
          </p:nvSpPr>
          <p:spPr bwMode="auto">
            <a:xfrm>
              <a:off x="7116763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5" name="Rectangle 242"/>
            <p:cNvSpPr>
              <a:spLocks noChangeArrowheads="1"/>
            </p:cNvSpPr>
            <p:nvPr/>
          </p:nvSpPr>
          <p:spPr bwMode="auto">
            <a:xfrm>
              <a:off x="7185025" y="20050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6" name="Rectangle 243"/>
            <p:cNvSpPr>
              <a:spLocks noChangeArrowheads="1"/>
            </p:cNvSpPr>
            <p:nvPr/>
          </p:nvSpPr>
          <p:spPr bwMode="auto">
            <a:xfrm>
              <a:off x="7248525" y="20050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7" name="Rectangle 244"/>
            <p:cNvSpPr>
              <a:spLocks noChangeArrowheads="1"/>
            </p:cNvSpPr>
            <p:nvPr/>
          </p:nvSpPr>
          <p:spPr bwMode="auto">
            <a:xfrm>
              <a:off x="7315200" y="2005013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8" name="Rectangle 245"/>
            <p:cNvSpPr>
              <a:spLocks noChangeArrowheads="1"/>
            </p:cNvSpPr>
            <p:nvPr/>
          </p:nvSpPr>
          <p:spPr bwMode="auto">
            <a:xfrm>
              <a:off x="7346950" y="20050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h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79" name="Rectangle 246"/>
            <p:cNvSpPr>
              <a:spLocks noChangeArrowheads="1"/>
            </p:cNvSpPr>
            <p:nvPr/>
          </p:nvSpPr>
          <p:spPr bwMode="auto">
            <a:xfrm>
              <a:off x="3894138" y="5905500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0" name="Rectangle 247"/>
            <p:cNvSpPr>
              <a:spLocks noChangeArrowheads="1"/>
            </p:cNvSpPr>
            <p:nvPr/>
          </p:nvSpPr>
          <p:spPr bwMode="auto">
            <a:xfrm>
              <a:off x="3925888" y="5905500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n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1" name="Rectangle 248"/>
            <p:cNvSpPr>
              <a:spLocks noChangeArrowheads="1"/>
            </p:cNvSpPr>
            <p:nvPr/>
          </p:nvSpPr>
          <p:spPr bwMode="auto">
            <a:xfrm>
              <a:off x="3989388" y="5905500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2" name="Rectangle 249"/>
            <p:cNvSpPr>
              <a:spLocks noChangeArrowheads="1"/>
            </p:cNvSpPr>
            <p:nvPr/>
          </p:nvSpPr>
          <p:spPr bwMode="auto">
            <a:xfrm>
              <a:off x="4049713" y="5905500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3" name="Rectangle 250"/>
            <p:cNvSpPr>
              <a:spLocks noChangeArrowheads="1"/>
            </p:cNvSpPr>
            <p:nvPr/>
          </p:nvSpPr>
          <p:spPr bwMode="auto">
            <a:xfrm>
              <a:off x="4081463" y="5905500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4" name="Rectangle 251"/>
            <p:cNvSpPr>
              <a:spLocks noChangeArrowheads="1"/>
            </p:cNvSpPr>
            <p:nvPr/>
          </p:nvSpPr>
          <p:spPr bwMode="auto">
            <a:xfrm>
              <a:off x="4119563" y="5905500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5" name="Rectangle 252"/>
            <p:cNvSpPr>
              <a:spLocks noChangeArrowheads="1"/>
            </p:cNvSpPr>
            <p:nvPr/>
          </p:nvSpPr>
          <p:spPr bwMode="auto">
            <a:xfrm>
              <a:off x="4186238" y="5905500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6" name="Rectangle 253"/>
            <p:cNvSpPr>
              <a:spLocks noChangeArrowheads="1"/>
            </p:cNvSpPr>
            <p:nvPr/>
          </p:nvSpPr>
          <p:spPr bwMode="auto">
            <a:xfrm>
              <a:off x="4246563" y="5905500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7" name="Rectangle 254"/>
            <p:cNvSpPr>
              <a:spLocks noChangeArrowheads="1"/>
            </p:cNvSpPr>
            <p:nvPr/>
          </p:nvSpPr>
          <p:spPr bwMode="auto">
            <a:xfrm>
              <a:off x="4278313" y="5905500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8" name="Rectangle 255"/>
            <p:cNvSpPr>
              <a:spLocks noChangeArrowheads="1"/>
            </p:cNvSpPr>
            <p:nvPr/>
          </p:nvSpPr>
          <p:spPr bwMode="auto">
            <a:xfrm>
              <a:off x="4303713" y="5905500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89" name="Rectangle 256"/>
            <p:cNvSpPr>
              <a:spLocks noChangeArrowheads="1"/>
            </p:cNvSpPr>
            <p:nvPr/>
          </p:nvSpPr>
          <p:spPr bwMode="auto">
            <a:xfrm>
              <a:off x="4370388" y="5905500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n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0" name="Rectangle 257"/>
            <p:cNvSpPr>
              <a:spLocks noChangeArrowheads="1"/>
            </p:cNvSpPr>
            <p:nvPr/>
          </p:nvSpPr>
          <p:spPr bwMode="auto">
            <a:xfrm>
              <a:off x="4433888" y="5905500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1" name="Rectangle 258"/>
            <p:cNvSpPr>
              <a:spLocks noChangeArrowheads="1"/>
            </p:cNvSpPr>
            <p:nvPr/>
          </p:nvSpPr>
          <p:spPr bwMode="auto">
            <a:xfrm>
              <a:off x="4465638" y="5905500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2" name="Rectangle 259"/>
            <p:cNvSpPr>
              <a:spLocks noChangeArrowheads="1"/>
            </p:cNvSpPr>
            <p:nvPr/>
          </p:nvSpPr>
          <p:spPr bwMode="auto">
            <a:xfrm>
              <a:off x="4508500" y="5905500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3" name="Rectangle 260"/>
            <p:cNvSpPr>
              <a:spLocks noChangeArrowheads="1"/>
            </p:cNvSpPr>
            <p:nvPr/>
          </p:nvSpPr>
          <p:spPr bwMode="auto">
            <a:xfrm>
              <a:off x="4572000" y="5905500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g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4" name="Rectangle 261"/>
            <p:cNvSpPr>
              <a:spLocks noChangeArrowheads="1"/>
            </p:cNvSpPr>
            <p:nvPr/>
          </p:nvSpPr>
          <p:spPr bwMode="auto">
            <a:xfrm>
              <a:off x="4638675" y="5905500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5" name="Rectangle 262"/>
            <p:cNvSpPr>
              <a:spLocks noChangeArrowheads="1"/>
            </p:cNvSpPr>
            <p:nvPr/>
          </p:nvSpPr>
          <p:spPr bwMode="auto">
            <a:xfrm>
              <a:off x="4662488" y="5905500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s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6" name="Rectangle 263"/>
            <p:cNvSpPr>
              <a:spLocks noChangeArrowheads="1"/>
            </p:cNvSpPr>
            <p:nvPr/>
          </p:nvSpPr>
          <p:spPr bwMode="auto">
            <a:xfrm>
              <a:off x="4722813" y="5905500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7" name="Rectangle 264"/>
            <p:cNvSpPr>
              <a:spLocks noChangeArrowheads="1"/>
            </p:cNvSpPr>
            <p:nvPr/>
          </p:nvSpPr>
          <p:spPr bwMode="auto">
            <a:xfrm>
              <a:off x="4754563" y="5905500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8" name="Rectangle 265"/>
            <p:cNvSpPr>
              <a:spLocks noChangeArrowheads="1"/>
            </p:cNvSpPr>
            <p:nvPr/>
          </p:nvSpPr>
          <p:spPr bwMode="auto">
            <a:xfrm>
              <a:off x="4818063" y="5905500"/>
              <a:ext cx="44884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r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199" name="Rectangle 266"/>
            <p:cNvSpPr>
              <a:spLocks noChangeArrowheads="1"/>
            </p:cNvSpPr>
            <p:nvPr/>
          </p:nvSpPr>
          <p:spPr bwMode="auto">
            <a:xfrm>
              <a:off x="4860925" y="5905500"/>
              <a:ext cx="6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0" name="Rectangle 267"/>
            <p:cNvSpPr>
              <a:spLocks noChangeArrowheads="1"/>
            </p:cNvSpPr>
            <p:nvPr/>
          </p:nvSpPr>
          <p:spPr bwMode="auto">
            <a:xfrm>
              <a:off x="4064000" y="60436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1" name="Rectangle 268"/>
            <p:cNvSpPr>
              <a:spLocks noChangeArrowheads="1"/>
            </p:cNvSpPr>
            <p:nvPr/>
          </p:nvSpPr>
          <p:spPr bwMode="auto">
            <a:xfrm>
              <a:off x="4127500" y="60436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2" name="Rectangle 269"/>
            <p:cNvSpPr>
              <a:spLocks noChangeArrowheads="1"/>
            </p:cNvSpPr>
            <p:nvPr/>
          </p:nvSpPr>
          <p:spPr bwMode="auto">
            <a:xfrm>
              <a:off x="4194175" y="60436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3" name="Rectangle 270"/>
            <p:cNvSpPr>
              <a:spLocks noChangeArrowheads="1"/>
            </p:cNvSpPr>
            <p:nvPr/>
          </p:nvSpPr>
          <p:spPr bwMode="auto">
            <a:xfrm>
              <a:off x="4249738" y="60436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o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4" name="Rectangle 271"/>
            <p:cNvSpPr>
              <a:spLocks noChangeArrowheads="1"/>
            </p:cNvSpPr>
            <p:nvPr/>
          </p:nvSpPr>
          <p:spPr bwMode="auto">
            <a:xfrm>
              <a:off x="4318000" y="60436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5" name="Rectangle 272"/>
            <p:cNvSpPr>
              <a:spLocks noChangeArrowheads="1"/>
            </p:cNvSpPr>
            <p:nvPr/>
          </p:nvSpPr>
          <p:spPr bwMode="auto">
            <a:xfrm>
              <a:off x="4381500" y="60436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6" name="Rectangle 273"/>
            <p:cNvSpPr>
              <a:spLocks noChangeArrowheads="1"/>
            </p:cNvSpPr>
            <p:nvPr/>
          </p:nvSpPr>
          <p:spPr bwMode="auto">
            <a:xfrm>
              <a:off x="4448175" y="604361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7" name="Rectangle 274"/>
            <p:cNvSpPr>
              <a:spLocks noChangeArrowheads="1"/>
            </p:cNvSpPr>
            <p:nvPr/>
          </p:nvSpPr>
          <p:spPr bwMode="auto">
            <a:xfrm>
              <a:off x="4479925" y="6043613"/>
              <a:ext cx="3847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f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8" name="Rectangle 275"/>
            <p:cNvSpPr>
              <a:spLocks noChangeArrowheads="1"/>
            </p:cNvSpPr>
            <p:nvPr/>
          </p:nvSpPr>
          <p:spPr bwMode="auto">
            <a:xfrm>
              <a:off x="4511675" y="604361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i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09" name="Rectangle 276"/>
            <p:cNvSpPr>
              <a:spLocks noChangeArrowheads="1"/>
            </p:cNvSpPr>
            <p:nvPr/>
          </p:nvSpPr>
          <p:spPr bwMode="auto">
            <a:xfrm>
              <a:off x="4540250" y="6043613"/>
              <a:ext cx="6412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e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10" name="Rectangle 277"/>
            <p:cNvSpPr>
              <a:spLocks noChangeArrowheads="1"/>
            </p:cNvSpPr>
            <p:nvPr/>
          </p:nvSpPr>
          <p:spPr bwMode="auto">
            <a:xfrm>
              <a:off x="4603750" y="6043613"/>
              <a:ext cx="32060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l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11" name="Rectangle 278"/>
            <p:cNvSpPr>
              <a:spLocks noChangeArrowheads="1"/>
            </p:cNvSpPr>
            <p:nvPr/>
          </p:nvSpPr>
          <p:spPr bwMode="auto">
            <a:xfrm>
              <a:off x="4630738" y="6043613"/>
              <a:ext cx="7053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Arial" charset="0"/>
                </a:rPr>
                <a:t>d</a:t>
              </a:r>
              <a:endParaRPr lang="en-US" altLang="en-US" sz="1800" b="1">
                <a:latin typeface="Arial" charset="0"/>
              </a:endParaRPr>
            </a:p>
          </p:txBody>
        </p:sp>
        <p:sp>
          <p:nvSpPr>
            <p:cNvPr id="40212" name="Freeform 279"/>
            <p:cNvSpPr>
              <a:spLocks/>
            </p:cNvSpPr>
            <p:nvPr/>
          </p:nvSpPr>
          <p:spPr bwMode="auto">
            <a:xfrm>
              <a:off x="3743325" y="5849938"/>
              <a:ext cx="1271588" cy="404813"/>
            </a:xfrm>
            <a:custGeom>
              <a:avLst/>
              <a:gdLst>
                <a:gd name="T0" fmla="*/ 2018646744 w 801"/>
                <a:gd name="T1" fmla="*/ 642641431 h 255"/>
                <a:gd name="T2" fmla="*/ 2018646744 w 801"/>
                <a:gd name="T3" fmla="*/ 0 h 255"/>
                <a:gd name="T4" fmla="*/ 0 w 801"/>
                <a:gd name="T5" fmla="*/ 0 h 255"/>
                <a:gd name="T6" fmla="*/ 0 w 801"/>
                <a:gd name="T7" fmla="*/ 642641431 h 255"/>
                <a:gd name="T8" fmla="*/ 2018646744 w 801"/>
                <a:gd name="T9" fmla="*/ 642641431 h 255"/>
                <a:gd name="T10" fmla="*/ 2018646744 w 801"/>
                <a:gd name="T11" fmla="*/ 642641431 h 2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01" h="255">
                  <a:moveTo>
                    <a:pt x="801" y="255"/>
                  </a:moveTo>
                  <a:lnTo>
                    <a:pt x="801" y="0"/>
                  </a:lnTo>
                  <a:lnTo>
                    <a:pt x="0" y="0"/>
                  </a:lnTo>
                  <a:lnTo>
                    <a:pt x="0" y="255"/>
                  </a:lnTo>
                  <a:lnTo>
                    <a:pt x="801" y="255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213" name="Line 280"/>
            <p:cNvSpPr>
              <a:spLocks noChangeShapeType="1"/>
            </p:cNvSpPr>
            <p:nvPr/>
          </p:nvSpPr>
          <p:spPr bwMode="auto">
            <a:xfrm flipH="1">
              <a:off x="5505450" y="2552700"/>
              <a:ext cx="1044575" cy="1588"/>
            </a:xfrm>
            <a:prstGeom prst="line">
              <a:avLst/>
            </a:prstGeom>
            <a:noFill/>
            <a:ln w="14288">
              <a:solidFill>
                <a:srgbClr val="EB7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214" name="Rectangle 281"/>
            <p:cNvSpPr>
              <a:spLocks noChangeArrowheads="1"/>
            </p:cNvSpPr>
            <p:nvPr/>
          </p:nvSpPr>
          <p:spPr bwMode="auto">
            <a:xfrm>
              <a:off x="5562600" y="2406650"/>
              <a:ext cx="141288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B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215" name="Rectangle 282"/>
            <p:cNvSpPr>
              <a:spLocks noChangeArrowheads="1"/>
            </p:cNvSpPr>
            <p:nvPr/>
          </p:nvSpPr>
          <p:spPr bwMode="auto">
            <a:xfrm>
              <a:off x="5640388" y="2406650"/>
              <a:ext cx="18415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W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216" name="Rectangle 283"/>
            <p:cNvSpPr>
              <a:spLocks noChangeArrowheads="1"/>
            </p:cNvSpPr>
            <p:nvPr/>
          </p:nvSpPr>
          <p:spPr bwMode="auto">
            <a:xfrm>
              <a:off x="5753100" y="2406650"/>
              <a:ext cx="98425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r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217" name="Rectangle 284"/>
            <p:cNvSpPr>
              <a:spLocks noChangeArrowheads="1"/>
            </p:cNvSpPr>
            <p:nvPr/>
          </p:nvSpPr>
          <p:spPr bwMode="auto">
            <a:xfrm>
              <a:off x="5791200" y="2406650"/>
              <a:ext cx="80963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i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218" name="Rectangle 285"/>
            <p:cNvSpPr>
              <a:spLocks noChangeArrowheads="1"/>
            </p:cNvSpPr>
            <p:nvPr/>
          </p:nvSpPr>
          <p:spPr bwMode="auto">
            <a:xfrm>
              <a:off x="5816600" y="2406650"/>
              <a:ext cx="92075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t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40219" name="Rectangle 286"/>
            <p:cNvSpPr>
              <a:spLocks noChangeArrowheads="1"/>
            </p:cNvSpPr>
            <p:nvPr/>
          </p:nvSpPr>
          <p:spPr bwMode="auto">
            <a:xfrm>
              <a:off x="5851525" y="2406650"/>
              <a:ext cx="127000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EB7500"/>
                  </a:solidFill>
                  <a:latin typeface="Arial" charset="0"/>
                </a:rPr>
                <a:t>e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284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285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6F15528-21DE-4FAA-801E-634DDDAF4B2B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58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856" y="587030"/>
            <a:ext cx="8372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Each microinstruction contains these seven fields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40" y="2124075"/>
            <a:ext cx="8577702" cy="2956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82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32235" y="2891330"/>
            <a:ext cx="8642930" cy="2285706"/>
            <a:chOff x="230430" y="1163106"/>
            <a:chExt cx="8642930" cy="228570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 flipV="1">
              <a:off x="230430" y="1163106"/>
              <a:ext cx="8642930" cy="296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235" y="1470346"/>
              <a:ext cx="8641125" cy="19784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577880" y="587030"/>
            <a:ext cx="798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values of each field of a microinstruction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90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68835" y="1854395"/>
            <a:ext cx="8642930" cy="3050354"/>
            <a:chOff x="232235" y="2891330"/>
            <a:chExt cx="8642930" cy="3050354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 flipV="1">
              <a:off x="232235" y="2891330"/>
              <a:ext cx="8642930" cy="296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235" y="3198570"/>
              <a:ext cx="8626782" cy="2743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19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68835" y="2524141"/>
            <a:ext cx="8642930" cy="2133819"/>
            <a:chOff x="232235" y="2891330"/>
            <a:chExt cx="8642930" cy="213381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 flipV="1">
              <a:off x="232235" y="2891330"/>
              <a:ext cx="8642930" cy="296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235" y="3198570"/>
              <a:ext cx="8641125" cy="18265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23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32" y="1685924"/>
            <a:ext cx="8479024" cy="3893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61930" y="587030"/>
            <a:ext cx="7143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microprogram for the control unit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81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44" y="1012194"/>
            <a:ext cx="8606355" cy="1273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314325" y="1700775"/>
            <a:ext cx="8659928" cy="2795025"/>
            <a:chOff x="314325" y="1700775"/>
            <a:chExt cx="8659928" cy="2795025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325" y="2622495"/>
              <a:ext cx="8659928" cy="1873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347450" y="1700775"/>
              <a:ext cx="8525910" cy="268836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450" y="3083355"/>
              <a:ext cx="8602720" cy="1382580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9046" y="1969610"/>
            <a:ext cx="8679530" cy="4202589"/>
            <a:chOff x="309046" y="1969610"/>
            <a:chExt cx="8679530" cy="4202589"/>
          </a:xfrm>
        </p:grpSpPr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046" y="4849984"/>
              <a:ext cx="8679530" cy="1322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347450" y="1969610"/>
              <a:ext cx="8525910" cy="268836"/>
            </a:xfrm>
            <a:prstGeom prst="rect">
              <a:avLst/>
            </a:prstGeom>
            <a:solidFill>
              <a:srgbClr val="0033CC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hlinkClick r:id="rId6" action="ppaction://hlinksldjump"/>
            </p:cNvPr>
            <p:cNvSpPr/>
            <p:nvPr/>
          </p:nvSpPr>
          <p:spPr>
            <a:xfrm>
              <a:off x="347450" y="5272440"/>
              <a:ext cx="8602720" cy="844910"/>
            </a:xfrm>
            <a:prstGeom prst="rect">
              <a:avLst/>
            </a:prstGeom>
            <a:solidFill>
              <a:srgbClr val="0033CC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4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95" y="395005"/>
            <a:ext cx="7841305" cy="173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710492" y="1854395"/>
            <a:ext cx="7855628" cy="4800625"/>
            <a:chOff x="632668" y="1620923"/>
            <a:chExt cx="7855628" cy="4800625"/>
          </a:xfrm>
        </p:grpSpPr>
        <p:pic>
          <p:nvPicPr>
            <p:cNvPr id="5126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178" y="5243439"/>
              <a:ext cx="7844118" cy="1178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632668" y="1620923"/>
              <a:ext cx="7778818" cy="247432"/>
            </a:xfrm>
            <a:prstGeom prst="rect">
              <a:avLst/>
            </a:prstGeom>
            <a:solidFill>
              <a:srgbClr val="339966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hlinkClick r:id="rId5" action="ppaction://hlinksldjump"/>
            </p:cNvPr>
            <p:cNvSpPr/>
            <p:nvPr/>
          </p:nvSpPr>
          <p:spPr>
            <a:xfrm>
              <a:off x="661603" y="5636795"/>
              <a:ext cx="7788288" cy="746348"/>
            </a:xfrm>
            <a:prstGeom prst="rect">
              <a:avLst/>
            </a:prstGeom>
            <a:solidFill>
              <a:srgbClr val="339966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02515" y="1585560"/>
            <a:ext cx="7863605" cy="3868763"/>
            <a:chOff x="624691" y="1352088"/>
            <a:chExt cx="7863605" cy="3868763"/>
          </a:xfrm>
        </p:grpSpPr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691" y="4269730"/>
              <a:ext cx="7863605" cy="951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632668" y="1352088"/>
              <a:ext cx="7778818" cy="247582"/>
            </a:xfrm>
            <a:prstGeom prst="rect">
              <a:avLst/>
            </a:prstGeom>
            <a:solidFill>
              <a:srgbClr val="FFC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57485" y="4649801"/>
              <a:ext cx="7792406" cy="539578"/>
            </a:xfrm>
            <a:prstGeom prst="rect">
              <a:avLst/>
            </a:prstGeom>
            <a:solidFill>
              <a:srgbClr val="FFC000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93095" y="1316725"/>
            <a:ext cx="7873025" cy="3187615"/>
            <a:chOff x="693095" y="1316725"/>
            <a:chExt cx="7873025" cy="318761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095" y="3370865"/>
              <a:ext cx="7873025" cy="1133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10492" y="1316725"/>
              <a:ext cx="7778818" cy="247432"/>
            </a:xfrm>
            <a:prstGeom prst="rect">
              <a:avLst/>
            </a:prstGeom>
            <a:solidFill>
              <a:srgbClr val="0033CC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23906" y="3729616"/>
              <a:ext cx="7810647" cy="736697"/>
            </a:xfrm>
            <a:prstGeom prst="rect">
              <a:avLst/>
            </a:prstGeom>
            <a:solidFill>
              <a:srgbClr val="0033CC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87424" y="1043646"/>
            <a:ext cx="7870666" cy="2294570"/>
            <a:chOff x="609600" y="810174"/>
            <a:chExt cx="7870666" cy="2294570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1934579"/>
              <a:ext cx="7870666" cy="1170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632668" y="810174"/>
              <a:ext cx="7778818" cy="273079"/>
            </a:xfrm>
            <a:prstGeom prst="rect">
              <a:avLst/>
            </a:prstGeom>
            <a:solidFill>
              <a:srgbClr val="FF00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0201" y="2333624"/>
              <a:ext cx="7810647" cy="736697"/>
            </a:xfrm>
            <a:prstGeom prst="rect">
              <a:avLst/>
            </a:prstGeom>
            <a:solidFill>
              <a:srgbClr val="FF0000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69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297</Words>
  <Application>Microsoft Office PowerPoint</Application>
  <PresentationFormat>On-screen Show (4:3)</PresentationFormat>
  <Paragraphs>266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בקר "מיקרו-קוד"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Wimer</dc:creator>
  <cp:lastModifiedBy>ENG</cp:lastModifiedBy>
  <cp:revision>34</cp:revision>
  <dcterms:created xsi:type="dcterms:W3CDTF">2006-08-16T00:00:00Z</dcterms:created>
  <dcterms:modified xsi:type="dcterms:W3CDTF">2019-08-20T05:03:47Z</dcterms:modified>
</cp:coreProperties>
</file>