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699792" y="2780928"/>
            <a:ext cx="3672408" cy="3600400"/>
            <a:chOff x="2699792" y="2780928"/>
            <a:chExt cx="3672408" cy="3600400"/>
          </a:xfrm>
        </p:grpSpPr>
        <p:sp>
          <p:nvSpPr>
            <p:cNvPr id="3" name="Oval 2"/>
            <p:cNvSpPr/>
            <p:nvPr/>
          </p:nvSpPr>
          <p:spPr>
            <a:xfrm>
              <a:off x="2699792" y="2780928"/>
              <a:ext cx="3672408" cy="3600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148064" y="2780928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36096" y="587727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771800" y="3645024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47864" y="587727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71800" y="2795902"/>
            <a:ext cx="3672408" cy="3585426"/>
            <a:chOff x="2699792" y="2795902"/>
            <a:chExt cx="3672408" cy="3585426"/>
          </a:xfrm>
        </p:grpSpPr>
        <p:sp>
          <p:nvSpPr>
            <p:cNvPr id="13" name="Arc 12"/>
            <p:cNvSpPr/>
            <p:nvPr/>
          </p:nvSpPr>
          <p:spPr>
            <a:xfrm rot="21178506">
              <a:off x="2699792" y="2795902"/>
              <a:ext cx="3672408" cy="3585426"/>
            </a:xfrm>
            <a:prstGeom prst="arc">
              <a:avLst>
                <a:gd name="adj1" fmla="val 11816235"/>
                <a:gd name="adj2" fmla="val 8514369"/>
              </a:avLst>
            </a:prstGeom>
            <a:ln w="457200">
              <a:solidFill>
                <a:srgbClr val="0000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605085" y="5374957"/>
                  <a:ext cx="72008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𝑯</m:t>
                        </m:r>
                      </m:oMath>
                    </m:oMathPara>
                  </a14:m>
                  <a:endParaRPr kumimoji="1" lang="ja-JP" altLang="en-US" sz="36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5085" y="5374957"/>
                  <a:ext cx="720080" cy="6463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2771800" y="2767877"/>
            <a:ext cx="3585426" cy="3672408"/>
            <a:chOff x="2807547" y="2767877"/>
            <a:chExt cx="3585426" cy="3672408"/>
          </a:xfrm>
        </p:grpSpPr>
        <p:sp>
          <p:nvSpPr>
            <p:cNvPr id="14" name="Arc 13"/>
            <p:cNvSpPr/>
            <p:nvPr/>
          </p:nvSpPr>
          <p:spPr>
            <a:xfrm rot="17714341">
              <a:off x="2764056" y="2811368"/>
              <a:ext cx="3672408" cy="3585426"/>
            </a:xfrm>
            <a:prstGeom prst="arc">
              <a:avLst>
                <a:gd name="adj1" fmla="val 11014030"/>
                <a:gd name="adj2" fmla="val 8319830"/>
              </a:avLst>
            </a:prstGeom>
            <a:ln w="457200">
              <a:solidFill>
                <a:srgbClr val="FF0000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245684" y="3321858"/>
                  <a:ext cx="72008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𝑮</m:t>
                        </m:r>
                      </m:oMath>
                    </m:oMathPara>
                  </a14:m>
                  <a:endParaRPr kumimoji="1" lang="ja-JP" altLang="en-US" sz="3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5684" y="3321858"/>
                  <a:ext cx="720080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655676" y="1052736"/>
                <a:ext cx="5760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800" i="1">
                              <a:latin typeface="Cambria Math"/>
                            </a:rPr>
                            <m:t>𝐺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∪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altLang="ja-JP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76" y="1052736"/>
                <a:ext cx="57606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662599" y="1844824"/>
                <a:ext cx="3745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800" i="1">
                              <a:latin typeface="Cambria Math"/>
                            </a:rPr>
                            <m:t>𝐺</m:t>
                          </m:r>
                          <m:r>
                            <a:rPr lang="en-US" altLang="ja-JP" sz="280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ja-JP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599" y="1844824"/>
                <a:ext cx="37452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094898" y="169476"/>
                <a:ext cx="48806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800" i="1">
                              <a:latin typeface="Cambria Math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898" y="169476"/>
                <a:ext cx="48806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50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User</cp:lastModifiedBy>
  <cp:revision>4</cp:revision>
  <dcterms:created xsi:type="dcterms:W3CDTF">2020-08-03T04:04:39Z</dcterms:created>
  <dcterms:modified xsi:type="dcterms:W3CDTF">2020-08-03T04:43:58Z</dcterms:modified>
</cp:coreProperties>
</file>