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9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2699792" y="2780928"/>
            <a:ext cx="3672408" cy="3600400"/>
            <a:chOff x="2699792" y="2780928"/>
            <a:chExt cx="3672408" cy="3600400"/>
          </a:xfrm>
        </p:grpSpPr>
        <p:sp>
          <p:nvSpPr>
            <p:cNvPr id="3" name="Oval 2"/>
            <p:cNvSpPr/>
            <p:nvPr/>
          </p:nvSpPr>
          <p:spPr>
            <a:xfrm>
              <a:off x="2699792" y="2780928"/>
              <a:ext cx="3672408" cy="36004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5148064" y="2780928"/>
              <a:ext cx="288032" cy="2880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436096" y="5877272"/>
              <a:ext cx="288032" cy="2880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771800" y="3645024"/>
              <a:ext cx="288032" cy="2880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347864" y="5877272"/>
              <a:ext cx="288032" cy="28803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771800" y="2795902"/>
            <a:ext cx="3672408" cy="3585426"/>
            <a:chOff x="2699792" y="2795902"/>
            <a:chExt cx="3672408" cy="3585426"/>
          </a:xfrm>
        </p:grpSpPr>
        <p:sp>
          <p:nvSpPr>
            <p:cNvPr id="13" name="Arc 12"/>
            <p:cNvSpPr/>
            <p:nvPr/>
          </p:nvSpPr>
          <p:spPr>
            <a:xfrm rot="21178506">
              <a:off x="2699792" y="2795902"/>
              <a:ext cx="3672408" cy="3585426"/>
            </a:xfrm>
            <a:prstGeom prst="arc">
              <a:avLst>
                <a:gd name="adj1" fmla="val 11816235"/>
                <a:gd name="adj2" fmla="val 8514369"/>
              </a:avLst>
            </a:prstGeom>
            <a:ln w="457200">
              <a:solidFill>
                <a:srgbClr val="0000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3605085" y="5374957"/>
                  <a:ext cx="72008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36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𝑯</m:t>
                        </m:r>
                      </m:oMath>
                    </m:oMathPara>
                  </a14:m>
                  <a:endParaRPr kumimoji="1" lang="ja-JP" altLang="en-US" sz="36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05085" y="5374957"/>
                  <a:ext cx="720080" cy="646331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" name="Group 24"/>
          <p:cNvGrpSpPr/>
          <p:nvPr/>
        </p:nvGrpSpPr>
        <p:grpSpPr>
          <a:xfrm>
            <a:off x="2771800" y="2767877"/>
            <a:ext cx="3585426" cy="3672408"/>
            <a:chOff x="2807547" y="2767877"/>
            <a:chExt cx="3585426" cy="3672408"/>
          </a:xfrm>
        </p:grpSpPr>
        <p:sp>
          <p:nvSpPr>
            <p:cNvPr id="14" name="Arc 13"/>
            <p:cNvSpPr/>
            <p:nvPr/>
          </p:nvSpPr>
          <p:spPr>
            <a:xfrm rot="17714341">
              <a:off x="2764056" y="2811368"/>
              <a:ext cx="3672408" cy="3585426"/>
            </a:xfrm>
            <a:prstGeom prst="arc">
              <a:avLst>
                <a:gd name="adj1" fmla="val 11014030"/>
                <a:gd name="adj2" fmla="val 8319830"/>
              </a:avLst>
            </a:prstGeom>
            <a:ln w="457200">
              <a:solidFill>
                <a:srgbClr val="FF0000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3245684" y="3321858"/>
                  <a:ext cx="72008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3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𝑮</m:t>
                        </m:r>
                      </m:oMath>
                    </m:oMathPara>
                  </a14:m>
                  <a:endParaRPr kumimoji="1" lang="ja-JP" altLang="en-US" sz="36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45684" y="3321858"/>
                  <a:ext cx="720080" cy="64633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1655676" y="1052736"/>
                <a:ext cx="57606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ja-JP" sz="2800" i="1">
                              <a:latin typeface="Cambria Math"/>
                            </a:rPr>
                            <m:t>𝐺</m:t>
                          </m:r>
                          <m:r>
                            <a:rPr lang="en-US" altLang="ja-JP" sz="2800" i="1">
                              <a:latin typeface="Cambria Math"/>
                            </a:rPr>
                            <m:t>∪</m:t>
                          </m:r>
                          <m:r>
                            <a:rPr lang="en-US" altLang="ja-JP" sz="2800" i="1">
                              <a:latin typeface="Cambria Math"/>
                            </a:rPr>
                            <m:t>𝐻</m:t>
                          </m:r>
                        </m:sub>
                      </m:sSub>
                      <m:d>
                        <m:dPr>
                          <m:ctrlPr>
                            <a:rPr lang="en-US" altLang="ja-JP" sz="2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altLang="ja-JP" sz="2800" i="1">
                          <a:latin typeface="Cambria Math"/>
                        </a:rPr>
                        <m:t>=</m:t>
                      </m:r>
                      <m:r>
                        <a:rPr lang="en-US" altLang="ja-JP" sz="2800" b="0" i="1" smtClean="0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altLang="ja-JP" sz="28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altLang="ja-JP" sz="28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US" altLang="ja-JP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altLang="ja-JP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sz="28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altLang="ja-JP" sz="28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altLang="ja-JP" sz="28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676" y="1052736"/>
                <a:ext cx="5760640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2662599" y="1844824"/>
                <a:ext cx="37452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ja-JP" sz="2800" i="1">
                              <a:latin typeface="Cambria Math"/>
                            </a:rPr>
                            <m:t>𝐺</m:t>
                          </m:r>
                          <m:r>
                            <a:rPr lang="en-US" altLang="ja-JP" sz="2800" i="1" smtClean="0"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altLang="ja-JP" sz="2800" i="1">
                              <a:latin typeface="Cambria Math"/>
                            </a:rPr>
                            <m:t>𝐻</m:t>
                          </m:r>
                        </m:sub>
                      </m:sSub>
                      <m:d>
                        <m:dPr>
                          <m:ctrlPr>
                            <a:rPr lang="en-US" altLang="ja-JP" sz="2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altLang="ja-JP" sz="28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altLang="ja-JP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ja-JP" sz="28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altLang="ja-JP" sz="28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altLang="ja-JP" sz="28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US" altLang="ja-JP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2599" y="1844824"/>
                <a:ext cx="3745208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094898" y="169476"/>
                <a:ext cx="488061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ja-JP" sz="2800" i="1">
                              <a:latin typeface="Cambria Math"/>
                            </a:rPr>
                            <m:t>𝐺</m:t>
                          </m:r>
                        </m:sub>
                      </m:sSub>
                      <m:d>
                        <m:dPr>
                          <m:ctrlPr>
                            <a:rPr lang="en-US" altLang="ja-JP" sz="2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altLang="ja-JP" sz="28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ja-JP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ja-JP" sz="2800" b="0" i="1" smtClean="0">
                              <a:latin typeface="Cambria Math"/>
                            </a:rPr>
                            <m:t>𝐻</m:t>
                          </m:r>
                        </m:sub>
                      </m:sSub>
                      <m:d>
                        <m:dPr>
                          <m:ctrlPr>
                            <a:rPr lang="en-US" altLang="ja-JP" sz="2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sz="2800" i="1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altLang="ja-JP" sz="2800" i="1">
                          <a:latin typeface="Cambria Math"/>
                        </a:rPr>
                        <m:t>=</m:t>
                      </m:r>
                      <m:r>
                        <a:rPr lang="en-US" altLang="ja-JP" sz="2800" b="0" i="1" smtClean="0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en-US" altLang="ja-JP" sz="28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altLang="ja-JP" sz="28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altLang="ja-JP" sz="28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US" altLang="ja-JP" sz="28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4898" y="169476"/>
                <a:ext cx="4880611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0500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Wimer</dc:creator>
  <cp:lastModifiedBy>User</cp:lastModifiedBy>
  <cp:revision>4</cp:revision>
  <dcterms:created xsi:type="dcterms:W3CDTF">2020-08-03T04:04:39Z</dcterms:created>
  <dcterms:modified xsi:type="dcterms:W3CDTF">2020-08-03T04:43:58Z</dcterms:modified>
</cp:coreProperties>
</file>