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2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12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5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8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3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8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059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2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1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54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7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7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9986F-DF43-4097-9854-F9454973412D}" type="datetimeFigureOut">
              <a:rPr lang="en-US" smtClean="0"/>
              <a:t>7/25/2023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132F6-217D-4B4A-92BE-C1EE0EC625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255095" y="1829373"/>
            <a:ext cx="6429057" cy="3513683"/>
            <a:chOff x="2255095" y="1829373"/>
            <a:chExt cx="6429057" cy="3513683"/>
          </a:xfrm>
        </p:grpSpPr>
        <p:grpSp>
          <p:nvGrpSpPr>
            <p:cNvPr id="47" name="Group 46"/>
            <p:cNvGrpSpPr/>
            <p:nvPr/>
          </p:nvGrpSpPr>
          <p:grpSpPr>
            <a:xfrm rot="16200000">
              <a:off x="3761198" y="853119"/>
              <a:ext cx="3513683" cy="5466192"/>
              <a:chOff x="3761198" y="853119"/>
              <a:chExt cx="3513683" cy="5466192"/>
            </a:xfrm>
          </p:grpSpPr>
          <p:grpSp>
            <p:nvGrpSpPr>
              <p:cNvPr id="22" name="Group 21"/>
              <p:cNvGrpSpPr/>
              <p:nvPr/>
            </p:nvGrpSpPr>
            <p:grpSpPr>
              <a:xfrm>
                <a:off x="3761198" y="853119"/>
                <a:ext cx="3513683" cy="5466192"/>
                <a:chOff x="2672627" y="1636890"/>
                <a:chExt cx="3513683" cy="5466192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2761488" y="3132667"/>
                  <a:ext cx="3334512" cy="1216152"/>
                  <a:chOff x="2761488" y="1371600"/>
                  <a:chExt cx="3334512" cy="1216152"/>
                </a:xfrm>
              </p:grpSpPr>
              <p:sp>
                <p:nvSpPr>
                  <p:cNvPr id="2" name="Rectangle 1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pattFill prst="pct60">
                    <a:fgClr>
                      <a:schemeClr val="tx1"/>
                    </a:fgClr>
                    <a:bgClr>
                      <a:schemeClr val="bg1"/>
                    </a:bgClr>
                  </a:patt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" name="Rectangle 2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pattFill prst="ltHorz">
                    <a:fgClr>
                      <a:schemeClr val="tx1"/>
                    </a:fgClr>
                    <a:bgClr>
                      <a:schemeClr val="bg1"/>
                    </a:bgClr>
                  </a:patt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" name="Group 4"/>
                <p:cNvGrpSpPr/>
                <p:nvPr/>
              </p:nvGrpSpPr>
              <p:grpSpPr>
                <a:xfrm flipH="1">
                  <a:off x="2761488" y="4348819"/>
                  <a:ext cx="3334512" cy="1216152"/>
                  <a:chOff x="2761488" y="1371600"/>
                  <a:chExt cx="3334512" cy="1216152"/>
                </a:xfrm>
              </p:grpSpPr>
              <p:sp>
                <p:nvSpPr>
                  <p:cNvPr id="6" name="Rectangle 5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pattFill prst="pct60">
                    <a:fgClr>
                      <a:schemeClr val="tx1"/>
                    </a:fgClr>
                    <a:bgClr>
                      <a:schemeClr val="bg1"/>
                    </a:bgClr>
                  </a:patt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" name="Pie 7"/>
                <p:cNvSpPr/>
                <p:nvPr/>
              </p:nvSpPr>
              <p:spPr>
                <a:xfrm rot="5400000">
                  <a:off x="2890634" y="150774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pattFill prst="wdUpDiag">
                  <a:fgClr>
                    <a:schemeClr val="tx1"/>
                  </a:fgClr>
                  <a:bgClr>
                    <a:schemeClr val="bg1"/>
                  </a:bgClr>
                </a:patt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Pie 8"/>
                <p:cNvSpPr/>
                <p:nvPr/>
              </p:nvSpPr>
              <p:spPr>
                <a:xfrm rot="16200000" flipV="1">
                  <a:off x="2890634" y="389771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pattFill prst="ltHorz">
                  <a:fgClr>
                    <a:schemeClr val="tx1"/>
                  </a:fgClr>
                  <a:bgClr>
                    <a:schemeClr val="bg1"/>
                  </a:bgClr>
                </a:patt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914762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6005688" y="310031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005688" y="4260032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4762103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914762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672627" y="547345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762103" y="543617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6005688" y="5459036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688677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2688677" y="422298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7" name="Straight Connector 26"/>
              <p:cNvCxnSpPr/>
              <p:nvPr/>
            </p:nvCxnSpPr>
            <p:spPr>
              <a:xfrm>
                <a:off x="5093643" y="2447540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84570" y="2447540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>
                <a:off x="6615835" y="2985170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>
                <a:off x="6615835" y="4186670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endCxn id="11" idx="6"/>
              </p:cNvCxnSpPr>
              <p:nvPr/>
            </p:nvCxnSpPr>
            <p:spPr>
              <a:xfrm>
                <a:off x="5095749" y="2404889"/>
                <a:ext cx="2179132" cy="196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094308" y="3560969"/>
                <a:ext cx="981756" cy="3122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Arc 36"/>
              <p:cNvSpPr/>
              <p:nvPr/>
            </p:nvSpPr>
            <p:spPr>
              <a:xfrm rot="10395889">
                <a:off x="3851370" y="3459235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/>
              <p:cNvCxnSpPr>
                <a:endCxn id="37" idx="0"/>
              </p:cNvCxnSpPr>
              <p:nvPr/>
            </p:nvCxnSpPr>
            <p:spPr>
              <a:xfrm flipH="1">
                <a:off x="7179753" y="3609386"/>
                <a:ext cx="2886" cy="1173455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3852196" y="2375175"/>
                <a:ext cx="2886" cy="1173455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5940985" y="3560402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804783" y="4770513"/>
                <a:ext cx="2179132" cy="196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>
                <a:off x="4443160" y="2974255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>
                <a:off x="4507496" y="1801633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857013" y="3653835"/>
                <a:ext cx="0" cy="1172294"/>
              </a:xfrm>
              <a:prstGeom prst="line">
                <a:avLst/>
              </a:prstGeom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Arc 45"/>
              <p:cNvSpPr/>
              <p:nvPr/>
            </p:nvSpPr>
            <p:spPr>
              <a:xfrm rot="11204111" flipV="1">
                <a:off x="3863304" y="899952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3484455" y="3455355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959411" y="4008473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1</a:t>
              </a:r>
              <a:endParaRPr lang="en-US" sz="2400" b="1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930250" y="2319146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48189" y="4401570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793527" y="2791916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58185" y="3458634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55095" y="3455356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393077" y="3458633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61540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Rectangle 86"/>
          <p:cNvSpPr/>
          <p:nvPr/>
        </p:nvSpPr>
        <p:spPr>
          <a:xfrm>
            <a:off x="6777120" y="1539000"/>
            <a:ext cx="4994044" cy="396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81000" y="1539000"/>
            <a:ext cx="6257207" cy="396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6186000" y="1829373"/>
            <a:ext cx="5466192" cy="3513683"/>
            <a:chOff x="2784944" y="1829373"/>
            <a:chExt cx="5466192" cy="3513683"/>
          </a:xfrm>
        </p:grpSpPr>
        <p:grpSp>
          <p:nvGrpSpPr>
            <p:cNvPr id="47" name="Group 46"/>
            <p:cNvGrpSpPr/>
            <p:nvPr/>
          </p:nvGrpSpPr>
          <p:grpSpPr>
            <a:xfrm rot="16200000">
              <a:off x="3761198" y="853119"/>
              <a:ext cx="3513683" cy="5466192"/>
              <a:chOff x="3761198" y="853119"/>
              <a:chExt cx="3513683" cy="5466192"/>
            </a:xfrm>
            <a:noFill/>
          </p:grpSpPr>
          <p:grpSp>
            <p:nvGrpSpPr>
              <p:cNvPr id="22" name="Group 21"/>
              <p:cNvGrpSpPr/>
              <p:nvPr/>
            </p:nvGrpSpPr>
            <p:grpSpPr>
              <a:xfrm>
                <a:off x="3761198" y="853119"/>
                <a:ext cx="3513683" cy="5466192"/>
                <a:chOff x="2672627" y="1636890"/>
                <a:chExt cx="3513683" cy="5466192"/>
              </a:xfrm>
              <a:grpFill/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2761488" y="3132667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2" name="Rectangle 1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" name="Rectangle 2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" name="Group 4"/>
                <p:cNvGrpSpPr/>
                <p:nvPr/>
              </p:nvGrpSpPr>
              <p:grpSpPr>
                <a:xfrm flipH="1">
                  <a:off x="2761488" y="4348819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6" name="Rectangle 5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" name="Pie 7"/>
                <p:cNvSpPr/>
                <p:nvPr/>
              </p:nvSpPr>
              <p:spPr>
                <a:xfrm rot="5400000">
                  <a:off x="2890634" y="150774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Pie 8"/>
                <p:cNvSpPr/>
                <p:nvPr/>
              </p:nvSpPr>
              <p:spPr>
                <a:xfrm rot="16200000" flipV="1">
                  <a:off x="2890634" y="389771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914762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6005688" y="310031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005688" y="4260032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4762103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914762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672627" y="547345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762103" y="543617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6005688" y="5459036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688677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2688677" y="422298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8" name="Straight Connector 27"/>
              <p:cNvCxnSpPr/>
              <p:nvPr/>
            </p:nvCxnSpPr>
            <p:spPr>
              <a:xfrm>
                <a:off x="7184570" y="244754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endCxn id="11" idx="6"/>
              </p:cNvCxnSpPr>
              <p:nvPr/>
            </p:nvCxnSpPr>
            <p:spPr>
              <a:xfrm>
                <a:off x="5095749" y="2404889"/>
                <a:ext cx="2179132" cy="196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045254" y="3560971"/>
                <a:ext cx="981756" cy="3122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Arc 36"/>
              <p:cNvSpPr/>
              <p:nvPr/>
            </p:nvSpPr>
            <p:spPr>
              <a:xfrm rot="10395889">
                <a:off x="3851370" y="3459235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/>
              <p:cNvCxnSpPr>
                <a:endCxn id="37" idx="0"/>
              </p:cNvCxnSpPr>
              <p:nvPr/>
            </p:nvCxnSpPr>
            <p:spPr>
              <a:xfrm flipH="1">
                <a:off x="7179753" y="3609386"/>
                <a:ext cx="2886" cy="1173455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H="1">
                <a:off x="3852196" y="2375175"/>
                <a:ext cx="2886" cy="1173455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5940985" y="3560402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804783" y="4770513"/>
                <a:ext cx="2179132" cy="196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>
                <a:off x="4443160" y="2974255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>
                <a:off x="4507496" y="1801633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/>
            <p:cNvSpPr txBox="1"/>
            <p:nvPr/>
          </p:nvSpPr>
          <p:spPr>
            <a:xfrm>
              <a:off x="3484455" y="3455355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B</a:t>
              </a:r>
              <a:endParaRPr lang="en-US" sz="2400" b="1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258185" y="3458634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A</a:t>
              </a:r>
              <a:endParaRPr lang="en-US" sz="2400" b="1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04959" y="1829373"/>
            <a:ext cx="5996041" cy="3513683"/>
            <a:chOff x="2255095" y="1829373"/>
            <a:chExt cx="5996041" cy="3513683"/>
          </a:xfrm>
        </p:grpSpPr>
        <p:grpSp>
          <p:nvGrpSpPr>
            <p:cNvPr id="55" name="Group 54"/>
            <p:cNvGrpSpPr/>
            <p:nvPr/>
          </p:nvGrpSpPr>
          <p:grpSpPr>
            <a:xfrm rot="16200000">
              <a:off x="3761198" y="853119"/>
              <a:ext cx="3513683" cy="5466192"/>
              <a:chOff x="3761198" y="853119"/>
              <a:chExt cx="3513683" cy="5466192"/>
            </a:xfrm>
            <a:noFill/>
          </p:grpSpPr>
          <p:grpSp>
            <p:nvGrpSpPr>
              <p:cNvPr id="58" name="Group 57"/>
              <p:cNvGrpSpPr/>
              <p:nvPr/>
            </p:nvGrpSpPr>
            <p:grpSpPr>
              <a:xfrm>
                <a:off x="3761198" y="853119"/>
                <a:ext cx="3513683" cy="5466192"/>
                <a:chOff x="2672627" y="1636890"/>
                <a:chExt cx="3513683" cy="5466192"/>
              </a:xfrm>
              <a:grpFill/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2761488" y="3132667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85" name="Rectangle 84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6" name="Rectangle 85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70" name="Group 69"/>
                <p:cNvGrpSpPr/>
                <p:nvPr/>
              </p:nvGrpSpPr>
              <p:grpSpPr>
                <a:xfrm flipH="1">
                  <a:off x="2761488" y="4348819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83" name="Rectangle 82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4" name="Rectangle 83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71" name="Pie 70"/>
                <p:cNvSpPr/>
                <p:nvPr/>
              </p:nvSpPr>
              <p:spPr>
                <a:xfrm rot="5400000">
                  <a:off x="2890634" y="150774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Pie 71"/>
                <p:cNvSpPr/>
                <p:nvPr/>
              </p:nvSpPr>
              <p:spPr>
                <a:xfrm rot="16200000" flipV="1">
                  <a:off x="2890634" y="389771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Oval 72"/>
                <p:cNvSpPr/>
                <p:nvPr/>
              </p:nvSpPr>
              <p:spPr>
                <a:xfrm>
                  <a:off x="3914762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Oval 73"/>
                <p:cNvSpPr/>
                <p:nvPr/>
              </p:nvSpPr>
              <p:spPr>
                <a:xfrm>
                  <a:off x="6005688" y="310031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6005688" y="4260032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75"/>
                <p:cNvSpPr/>
                <p:nvPr/>
              </p:nvSpPr>
              <p:spPr>
                <a:xfrm>
                  <a:off x="4762103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/>
                <p:cNvSpPr/>
                <p:nvPr/>
              </p:nvSpPr>
              <p:spPr>
                <a:xfrm>
                  <a:off x="3914762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2672627" y="547345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8"/>
                <p:cNvSpPr/>
                <p:nvPr/>
              </p:nvSpPr>
              <p:spPr>
                <a:xfrm>
                  <a:off x="4762103" y="543617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Oval 79"/>
                <p:cNvSpPr/>
                <p:nvPr/>
              </p:nvSpPr>
              <p:spPr>
                <a:xfrm>
                  <a:off x="6005688" y="5459036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2688677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Oval 81"/>
                <p:cNvSpPr/>
                <p:nvPr/>
              </p:nvSpPr>
              <p:spPr>
                <a:xfrm>
                  <a:off x="2688677" y="422298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59" name="Straight Connector 58"/>
              <p:cNvCxnSpPr/>
              <p:nvPr/>
            </p:nvCxnSpPr>
            <p:spPr>
              <a:xfrm>
                <a:off x="5093643" y="244754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>
                <a:off x="7184570" y="244754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16200000">
                <a:off x="6615835" y="298517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16200000">
                <a:off x="6615835" y="418667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Arc 62"/>
              <p:cNvSpPr/>
              <p:nvPr/>
            </p:nvSpPr>
            <p:spPr>
              <a:xfrm rot="10395889">
                <a:off x="3851370" y="3459235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5940985" y="3560402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>
                <a:off x="4443160" y="2974255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>
                <a:off x="4507496" y="1801633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857013" y="3653835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Arc 67"/>
              <p:cNvSpPr/>
              <p:nvPr/>
            </p:nvSpPr>
            <p:spPr>
              <a:xfrm rot="11204111" flipV="1">
                <a:off x="3863304" y="899952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7258185" y="3458634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endParaRPr lang="en-US" sz="2400" b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55095" y="3455356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7172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2255095" y="1829373"/>
            <a:ext cx="5996041" cy="3513683"/>
            <a:chOff x="2255095" y="1829373"/>
            <a:chExt cx="5996041" cy="3513683"/>
          </a:xfrm>
        </p:grpSpPr>
        <p:grpSp>
          <p:nvGrpSpPr>
            <p:cNvPr id="47" name="Group 46"/>
            <p:cNvGrpSpPr/>
            <p:nvPr/>
          </p:nvGrpSpPr>
          <p:grpSpPr>
            <a:xfrm rot="16200000">
              <a:off x="3761198" y="853119"/>
              <a:ext cx="3513683" cy="5466192"/>
              <a:chOff x="3761198" y="853119"/>
              <a:chExt cx="3513683" cy="5466192"/>
            </a:xfrm>
            <a:noFill/>
          </p:grpSpPr>
          <p:grpSp>
            <p:nvGrpSpPr>
              <p:cNvPr id="22" name="Group 21"/>
              <p:cNvGrpSpPr/>
              <p:nvPr/>
            </p:nvGrpSpPr>
            <p:grpSpPr>
              <a:xfrm>
                <a:off x="3761198" y="853119"/>
                <a:ext cx="3513683" cy="5466192"/>
                <a:chOff x="2672627" y="1636890"/>
                <a:chExt cx="3513683" cy="5466192"/>
              </a:xfrm>
              <a:grpFill/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2761488" y="3132667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2" name="Rectangle 1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" name="Rectangle 2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5" name="Group 4"/>
                <p:cNvGrpSpPr/>
                <p:nvPr/>
              </p:nvGrpSpPr>
              <p:grpSpPr>
                <a:xfrm flipH="1">
                  <a:off x="2761488" y="4348819"/>
                  <a:ext cx="3334512" cy="1216152"/>
                  <a:chOff x="2761488" y="1371600"/>
                  <a:chExt cx="3334512" cy="1216152"/>
                </a:xfrm>
                <a:grpFill/>
              </p:grpSpPr>
              <p:sp>
                <p:nvSpPr>
                  <p:cNvPr id="6" name="Rectangle 5"/>
                  <p:cNvSpPr/>
                  <p:nvPr/>
                </p:nvSpPr>
                <p:spPr>
                  <a:xfrm>
                    <a:off x="2761488" y="1371600"/>
                    <a:ext cx="1243584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" name="Rectangle 6"/>
                  <p:cNvSpPr/>
                  <p:nvPr/>
                </p:nvSpPr>
                <p:spPr>
                  <a:xfrm>
                    <a:off x="4005072" y="1371600"/>
                    <a:ext cx="2090928" cy="1216152"/>
                  </a:xfrm>
                  <a:prstGeom prst="rect">
                    <a:avLst/>
                  </a:prstGeom>
                  <a:grpFill/>
                  <a:ln w="3810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" name="Pie 7"/>
                <p:cNvSpPr/>
                <p:nvPr/>
              </p:nvSpPr>
              <p:spPr>
                <a:xfrm rot="5400000">
                  <a:off x="2890634" y="150774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" name="Pie 8"/>
                <p:cNvSpPr/>
                <p:nvPr/>
              </p:nvSpPr>
              <p:spPr>
                <a:xfrm rot="16200000" flipV="1">
                  <a:off x="2890634" y="3897714"/>
                  <a:ext cx="3076222" cy="3334514"/>
                </a:xfrm>
                <a:prstGeom prst="pie">
                  <a:avLst>
                    <a:gd name="adj1" fmla="val 5400002"/>
                    <a:gd name="adj2" fmla="val 16200000"/>
                  </a:avLst>
                </a:prstGeom>
                <a:grpFill/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3914762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6005688" y="310031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005688" y="4260032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Oval 12"/>
                <p:cNvSpPr/>
                <p:nvPr/>
              </p:nvSpPr>
              <p:spPr>
                <a:xfrm>
                  <a:off x="4762103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3914762" y="425698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2672627" y="547345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762103" y="5436174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6005688" y="5459036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2688677" y="3098349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2688677" y="4222983"/>
                  <a:ext cx="180622" cy="180622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27" name="Straight Connector 26"/>
              <p:cNvCxnSpPr/>
              <p:nvPr/>
            </p:nvCxnSpPr>
            <p:spPr>
              <a:xfrm>
                <a:off x="5093643" y="244754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7184570" y="244754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16200000">
                <a:off x="6615835" y="298517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6200000">
                <a:off x="6615835" y="4186670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Arc 36"/>
              <p:cNvSpPr/>
              <p:nvPr/>
            </p:nvSpPr>
            <p:spPr>
              <a:xfrm rot="10395889">
                <a:off x="3851370" y="3459235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>
                <a:off x="5940985" y="3560402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>
                <a:off x="4443160" y="2974255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rot="16200000">
                <a:off x="4507496" y="1801633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857013" y="3653835"/>
                <a:ext cx="0" cy="1172294"/>
              </a:xfrm>
              <a:prstGeom prst="line">
                <a:avLst/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Arc 45"/>
              <p:cNvSpPr/>
              <p:nvPr/>
            </p:nvSpPr>
            <p:spPr>
              <a:xfrm rot="11204111" flipV="1">
                <a:off x="3863304" y="899952"/>
                <a:ext cx="3331890" cy="2793303"/>
              </a:xfrm>
              <a:prstGeom prst="arc">
                <a:avLst>
                  <a:gd name="adj1" fmla="val 11053158"/>
                  <a:gd name="adj2" fmla="val 555456"/>
                </a:avLst>
              </a:prstGeom>
              <a:grpFill/>
              <a:ln w="762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TextBox 51"/>
            <p:cNvSpPr txBox="1"/>
            <p:nvPr/>
          </p:nvSpPr>
          <p:spPr>
            <a:xfrm>
              <a:off x="7258185" y="3458634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C</a:t>
              </a:r>
              <a:endParaRPr lang="en-US" sz="2400" b="1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55095" y="3455356"/>
              <a:ext cx="291075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/>
                <a:t>D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57642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14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11</cp:revision>
  <dcterms:created xsi:type="dcterms:W3CDTF">2023-07-21T04:45:33Z</dcterms:created>
  <dcterms:modified xsi:type="dcterms:W3CDTF">2023-07-25T09:50:22Z</dcterms:modified>
</cp:coreProperties>
</file>