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9" d="100"/>
          <a:sy n="89" d="100"/>
        </p:scale>
        <p:origin x="-3144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1530" y="3805680"/>
            <a:ext cx="2209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Snooping Protocol: requests from CPU</a:t>
            </a:r>
            <a:endParaRPr lang="en-US" sz="20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1646675" y="1763815"/>
            <a:ext cx="1260140" cy="1215135"/>
            <a:chOff x="1646675" y="1763815"/>
            <a:chExt cx="1260140" cy="1215135"/>
          </a:xfrm>
        </p:grpSpPr>
        <p:sp>
          <p:nvSpPr>
            <p:cNvPr id="3" name="Oval 2"/>
            <p:cNvSpPr/>
            <p:nvPr/>
          </p:nvSpPr>
          <p:spPr>
            <a:xfrm>
              <a:off x="1646675" y="1763815"/>
              <a:ext cx="1210825" cy="121513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646675" y="2186716"/>
              <a:ext cx="1260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Invalid</a:t>
              </a:r>
              <a:endParaRPr lang="en-US" b="1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643130" y="1763814"/>
            <a:ext cx="1260140" cy="1215135"/>
            <a:chOff x="1633375" y="1763815"/>
            <a:chExt cx="1260140" cy="1215135"/>
          </a:xfrm>
        </p:grpSpPr>
        <p:sp>
          <p:nvSpPr>
            <p:cNvPr id="7" name="Oval 6"/>
            <p:cNvSpPr/>
            <p:nvPr/>
          </p:nvSpPr>
          <p:spPr>
            <a:xfrm>
              <a:off x="1646675" y="1763815"/>
              <a:ext cx="1210825" cy="121513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33375" y="2048217"/>
              <a:ext cx="12601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Shared</a:t>
              </a:r>
            </a:p>
            <a:p>
              <a:pPr algn="ctr"/>
              <a:r>
                <a:rPr lang="en-US" dirty="0" smtClean="0"/>
                <a:t>(read only)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851920" y="4914165"/>
            <a:ext cx="1440160" cy="1215135"/>
            <a:chOff x="1543365" y="1763815"/>
            <a:chExt cx="1440160" cy="1215135"/>
          </a:xfrm>
        </p:grpSpPr>
        <p:sp>
          <p:nvSpPr>
            <p:cNvPr id="10" name="Oval 9"/>
            <p:cNvSpPr/>
            <p:nvPr/>
          </p:nvSpPr>
          <p:spPr>
            <a:xfrm>
              <a:off x="1646675" y="1763815"/>
              <a:ext cx="1210825" cy="121513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43365" y="2048217"/>
              <a:ext cx="14401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Exclusive</a:t>
              </a:r>
            </a:p>
            <a:p>
              <a:pPr algn="ctr"/>
              <a:r>
                <a:rPr lang="en-US" dirty="0" smtClean="0"/>
                <a:t>(read/write)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680179" y="2800998"/>
            <a:ext cx="1452372" cy="2291119"/>
            <a:chOff x="2680179" y="2800998"/>
            <a:chExt cx="1452372" cy="2291119"/>
          </a:xfrm>
        </p:grpSpPr>
        <p:cxnSp>
          <p:nvCxnSpPr>
            <p:cNvPr id="13" name="Straight Arrow Connector 12"/>
            <p:cNvCxnSpPr>
              <a:stCxn id="3" idx="5"/>
              <a:endCxn id="10" idx="1"/>
            </p:cNvCxnSpPr>
            <p:nvPr/>
          </p:nvCxnSpPr>
          <p:spPr>
            <a:xfrm>
              <a:off x="2680179" y="2800998"/>
              <a:ext cx="1452372" cy="229111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 rot="3396138">
              <a:off x="2594150" y="3647510"/>
              <a:ext cx="144016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2. CPU write</a:t>
              </a:r>
              <a:endParaRPr lang="en-US" sz="1600" dirty="0"/>
            </a:p>
          </p:txBody>
        </p:sp>
      </p:grpSp>
      <p:grpSp>
        <p:nvGrpSpPr>
          <p:cNvPr id="16" name="Group 15"/>
          <p:cNvGrpSpPr/>
          <p:nvPr/>
        </p:nvGrpSpPr>
        <p:grpSpPr>
          <a:xfrm rot="18171750">
            <a:off x="4090620" y="1026561"/>
            <a:ext cx="338554" cy="2736315"/>
            <a:chOff x="3219869" y="2594751"/>
            <a:chExt cx="338554" cy="2736315"/>
          </a:xfrm>
        </p:grpSpPr>
        <p:cxnSp>
          <p:nvCxnSpPr>
            <p:cNvPr id="17" name="Straight Arrow Connector 16"/>
            <p:cNvCxnSpPr>
              <a:stCxn id="4" idx="3"/>
              <a:endCxn id="8" idx="1"/>
            </p:cNvCxnSpPr>
            <p:nvPr/>
          </p:nvCxnSpPr>
          <p:spPr>
            <a:xfrm rot="3428250">
              <a:off x="2048771" y="3962909"/>
              <a:ext cx="2736315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 rot="3396138">
              <a:off x="2717665" y="3734301"/>
              <a:ext cx="1342961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1. CPU read</a:t>
              </a:r>
              <a:endParaRPr lang="en-US" sz="1600" dirty="0"/>
            </a:p>
          </p:txBody>
        </p:sp>
      </p:grpSp>
      <p:grpSp>
        <p:nvGrpSpPr>
          <p:cNvPr id="22" name="Group 21"/>
          <p:cNvGrpSpPr/>
          <p:nvPr/>
        </p:nvGrpSpPr>
        <p:grpSpPr>
          <a:xfrm rot="14653702">
            <a:off x="4034100" y="2894182"/>
            <a:ext cx="2295256" cy="1845209"/>
            <a:chOff x="2223767" y="3011228"/>
            <a:chExt cx="2295256" cy="1845209"/>
          </a:xfrm>
        </p:grpSpPr>
        <p:cxnSp>
          <p:nvCxnSpPr>
            <p:cNvPr id="23" name="Straight Arrow Connector 22"/>
            <p:cNvCxnSpPr>
              <a:stCxn id="10" idx="0"/>
            </p:cNvCxnSpPr>
            <p:nvPr/>
          </p:nvCxnSpPr>
          <p:spPr>
            <a:xfrm rot="7060713" flipV="1">
              <a:off x="2830151" y="2811751"/>
              <a:ext cx="1082487" cy="229525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 rot="3069657">
              <a:off x="2454599" y="3764556"/>
              <a:ext cx="1845209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7. CPU read miss</a:t>
              </a:r>
              <a:endParaRPr lang="en-US" sz="1600" dirty="0"/>
            </a:p>
          </p:txBody>
        </p:sp>
      </p:grpSp>
      <p:grpSp>
        <p:nvGrpSpPr>
          <p:cNvPr id="29" name="Group 28"/>
          <p:cNvGrpSpPr/>
          <p:nvPr/>
        </p:nvGrpSpPr>
        <p:grpSpPr>
          <a:xfrm rot="3808459">
            <a:off x="4455135" y="3239983"/>
            <a:ext cx="2109598" cy="1440160"/>
            <a:chOff x="2367187" y="3373649"/>
            <a:chExt cx="2109598" cy="1440160"/>
          </a:xfrm>
        </p:grpSpPr>
        <p:cxnSp>
          <p:nvCxnSpPr>
            <p:cNvPr id="30" name="Straight Arrow Connector 29"/>
            <p:cNvCxnSpPr/>
            <p:nvPr/>
          </p:nvCxnSpPr>
          <p:spPr>
            <a:xfrm rot="17791541" flipH="1">
              <a:off x="2899823" y="3099049"/>
              <a:ext cx="1044325" cy="210959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rot="13982520" flipV="1">
              <a:off x="2691651" y="3924452"/>
              <a:ext cx="144016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5. CPU write</a:t>
              </a:r>
              <a:endParaRPr lang="en-US" sz="1600" dirty="0"/>
            </a:p>
          </p:txBody>
        </p:sp>
      </p:grpSp>
      <p:grpSp>
        <p:nvGrpSpPr>
          <p:cNvPr id="39" name="Group 38"/>
          <p:cNvGrpSpPr/>
          <p:nvPr/>
        </p:nvGrpSpPr>
        <p:grpSpPr>
          <a:xfrm rot="3808459">
            <a:off x="4646295" y="3263004"/>
            <a:ext cx="2385265" cy="1769937"/>
            <a:chOff x="1939089" y="3534606"/>
            <a:chExt cx="2385265" cy="1769937"/>
          </a:xfrm>
        </p:grpSpPr>
        <p:cxnSp>
          <p:nvCxnSpPr>
            <p:cNvPr id="40" name="Straight Arrow Connector 39"/>
            <p:cNvCxnSpPr/>
            <p:nvPr/>
          </p:nvCxnSpPr>
          <p:spPr>
            <a:xfrm rot="17791541" flipH="1">
              <a:off x="2506147" y="3279805"/>
              <a:ext cx="1251150" cy="23852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 rot="13982520" flipV="1">
              <a:off x="2246127" y="4250298"/>
              <a:ext cx="1769937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6. CPU write miss</a:t>
              </a:r>
              <a:endParaRPr lang="en-US" sz="16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982887" y="773705"/>
            <a:ext cx="1066608" cy="1184220"/>
            <a:chOff x="5982887" y="773705"/>
            <a:chExt cx="1066608" cy="1184220"/>
          </a:xfrm>
        </p:grpSpPr>
        <p:sp>
          <p:nvSpPr>
            <p:cNvPr id="46" name="Arc 45"/>
            <p:cNvSpPr/>
            <p:nvPr/>
          </p:nvSpPr>
          <p:spPr>
            <a:xfrm rot="14943766">
              <a:off x="6079666" y="1305353"/>
              <a:ext cx="675075" cy="630070"/>
            </a:xfrm>
            <a:prstGeom prst="arc">
              <a:avLst>
                <a:gd name="adj1" fmla="val 16200000"/>
                <a:gd name="adj2" fmla="val 9115054"/>
              </a:avLst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982887" y="773705"/>
              <a:ext cx="106660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3. CPU read hit</a:t>
              </a:r>
              <a:endParaRPr lang="en-US" sz="1600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565732" y="2379512"/>
            <a:ext cx="1404146" cy="1050345"/>
            <a:chOff x="6565732" y="2379512"/>
            <a:chExt cx="1404146" cy="1050345"/>
          </a:xfrm>
        </p:grpSpPr>
        <p:sp>
          <p:nvSpPr>
            <p:cNvPr id="45" name="Arc 44"/>
            <p:cNvSpPr/>
            <p:nvPr/>
          </p:nvSpPr>
          <p:spPr>
            <a:xfrm>
              <a:off x="6565732" y="2379512"/>
              <a:ext cx="675075" cy="630070"/>
            </a:xfrm>
            <a:prstGeom prst="arc">
              <a:avLst>
                <a:gd name="adj1" fmla="val 16200000"/>
                <a:gd name="adj2" fmla="val 9115054"/>
              </a:avLst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903270" y="2845082"/>
              <a:ext cx="106660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4. CPU read miss</a:t>
              </a:r>
              <a:endParaRPr lang="en-US" sz="16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076668" y="5199827"/>
            <a:ext cx="2107173" cy="776878"/>
            <a:chOff x="4824193" y="1086418"/>
            <a:chExt cx="2107173" cy="776878"/>
          </a:xfrm>
        </p:grpSpPr>
        <p:sp>
          <p:nvSpPr>
            <p:cNvPr id="52" name="Arc 51"/>
            <p:cNvSpPr/>
            <p:nvPr/>
          </p:nvSpPr>
          <p:spPr>
            <a:xfrm rot="8455254">
              <a:off x="6256291" y="1233226"/>
              <a:ext cx="675075" cy="630070"/>
            </a:xfrm>
            <a:prstGeom prst="arc">
              <a:avLst>
                <a:gd name="adj1" fmla="val 16200000"/>
                <a:gd name="adj2" fmla="val 9115054"/>
              </a:avLst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24193" y="1086418"/>
              <a:ext cx="1561663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8. CPU read hit</a:t>
              </a:r>
            </a:p>
            <a:p>
              <a:pPr algn="ctr"/>
              <a:r>
                <a:rPr lang="en-US" sz="1600" dirty="0" smtClean="0"/>
                <a:t>9. </a:t>
              </a:r>
              <a:r>
                <a:rPr lang="en-US" sz="1600" dirty="0"/>
                <a:t>CPU write </a:t>
              </a:r>
              <a:r>
                <a:rPr lang="en-US" sz="1600" dirty="0" smtClean="0"/>
                <a:t>hit</a:t>
              </a:r>
              <a:endParaRPr lang="en-US" sz="16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4883093" y="5521732"/>
            <a:ext cx="1404146" cy="1050345"/>
            <a:chOff x="6565732" y="2379512"/>
            <a:chExt cx="1404146" cy="1050345"/>
          </a:xfrm>
        </p:grpSpPr>
        <p:sp>
          <p:nvSpPr>
            <p:cNvPr id="55" name="Arc 54"/>
            <p:cNvSpPr/>
            <p:nvPr/>
          </p:nvSpPr>
          <p:spPr>
            <a:xfrm>
              <a:off x="6565732" y="2379512"/>
              <a:ext cx="675075" cy="630070"/>
            </a:xfrm>
            <a:prstGeom prst="arc">
              <a:avLst>
                <a:gd name="adj1" fmla="val 16200000"/>
                <a:gd name="adj2" fmla="val 9115054"/>
              </a:avLst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903270" y="2845082"/>
              <a:ext cx="106660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10. CPU write miss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24780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646675" y="1763815"/>
            <a:ext cx="1260140" cy="1215135"/>
            <a:chOff x="1646675" y="1763815"/>
            <a:chExt cx="1260140" cy="1215135"/>
          </a:xfrm>
        </p:grpSpPr>
        <p:sp>
          <p:nvSpPr>
            <p:cNvPr id="3" name="Oval 2"/>
            <p:cNvSpPr/>
            <p:nvPr/>
          </p:nvSpPr>
          <p:spPr>
            <a:xfrm>
              <a:off x="1646675" y="1763815"/>
              <a:ext cx="1210825" cy="121513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646675" y="2186716"/>
              <a:ext cx="12601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Invalid</a:t>
              </a:r>
              <a:endParaRPr lang="en-US" b="1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643130" y="1763814"/>
            <a:ext cx="1260140" cy="1215135"/>
            <a:chOff x="1633375" y="1763815"/>
            <a:chExt cx="1260140" cy="1215135"/>
          </a:xfrm>
        </p:grpSpPr>
        <p:sp>
          <p:nvSpPr>
            <p:cNvPr id="7" name="Oval 6"/>
            <p:cNvSpPr/>
            <p:nvPr/>
          </p:nvSpPr>
          <p:spPr>
            <a:xfrm>
              <a:off x="1646675" y="1763815"/>
              <a:ext cx="1210825" cy="121513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633375" y="2048217"/>
              <a:ext cx="12601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Shared</a:t>
              </a:r>
            </a:p>
            <a:p>
              <a:pPr algn="ctr"/>
              <a:r>
                <a:rPr lang="en-US" dirty="0" smtClean="0"/>
                <a:t>(read only)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851920" y="4914165"/>
            <a:ext cx="1440160" cy="1215135"/>
            <a:chOff x="1543365" y="1763815"/>
            <a:chExt cx="1440160" cy="1215135"/>
          </a:xfrm>
        </p:grpSpPr>
        <p:sp>
          <p:nvSpPr>
            <p:cNvPr id="10" name="Oval 9"/>
            <p:cNvSpPr/>
            <p:nvPr/>
          </p:nvSpPr>
          <p:spPr>
            <a:xfrm>
              <a:off x="1646675" y="1763815"/>
              <a:ext cx="1210825" cy="121513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43365" y="2048217"/>
              <a:ext cx="144016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/>
                <a:t>Exclusive</a:t>
              </a:r>
            </a:p>
            <a:p>
              <a:pPr algn="ctr"/>
              <a:r>
                <a:rPr lang="en-US" dirty="0" smtClean="0"/>
                <a:t>(read/write)</a:t>
              </a:r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680179" y="2800998"/>
            <a:ext cx="1452372" cy="2291119"/>
            <a:chOff x="2680179" y="2800998"/>
            <a:chExt cx="1452372" cy="2291119"/>
          </a:xfrm>
        </p:grpSpPr>
        <p:cxnSp>
          <p:nvCxnSpPr>
            <p:cNvPr id="13" name="Straight Arrow Connector 12"/>
            <p:cNvCxnSpPr>
              <a:stCxn id="3" idx="5"/>
              <a:endCxn id="10" idx="1"/>
            </p:cNvCxnSpPr>
            <p:nvPr/>
          </p:nvCxnSpPr>
          <p:spPr>
            <a:xfrm>
              <a:off x="2680179" y="2800998"/>
              <a:ext cx="1452372" cy="229111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 rot="3396138">
              <a:off x="2594150" y="3524400"/>
              <a:ext cx="1440160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3. Write miss for this block</a:t>
              </a:r>
              <a:endParaRPr lang="en-US" sz="1600" dirty="0"/>
            </a:p>
          </p:txBody>
        </p:sp>
      </p:grpSp>
      <p:grpSp>
        <p:nvGrpSpPr>
          <p:cNvPr id="16" name="Group 15"/>
          <p:cNvGrpSpPr/>
          <p:nvPr/>
        </p:nvGrpSpPr>
        <p:grpSpPr>
          <a:xfrm rot="18171750">
            <a:off x="3906984" y="1175129"/>
            <a:ext cx="584775" cy="2870214"/>
            <a:chOff x="2882887" y="2593905"/>
            <a:chExt cx="584775" cy="2870214"/>
          </a:xfrm>
        </p:grpSpPr>
        <p:cxnSp>
          <p:nvCxnSpPr>
            <p:cNvPr id="17" name="Straight Arrow Connector 16"/>
            <p:cNvCxnSpPr/>
            <p:nvPr/>
          </p:nvCxnSpPr>
          <p:spPr>
            <a:xfrm rot="3428250">
              <a:off x="1836997" y="4029012"/>
              <a:ext cx="287021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 rot="3396138">
              <a:off x="2477731" y="3888736"/>
              <a:ext cx="139508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1. Invalidate for this block</a:t>
              </a:r>
              <a:endParaRPr lang="en-US" sz="1600" dirty="0"/>
            </a:p>
          </p:txBody>
        </p:sp>
      </p:grpSp>
      <p:grpSp>
        <p:nvGrpSpPr>
          <p:cNvPr id="29" name="Group 28"/>
          <p:cNvGrpSpPr/>
          <p:nvPr/>
        </p:nvGrpSpPr>
        <p:grpSpPr>
          <a:xfrm rot="3808459">
            <a:off x="4466907" y="3234107"/>
            <a:ext cx="2109598" cy="1440160"/>
            <a:chOff x="2367187" y="3360492"/>
            <a:chExt cx="2109598" cy="1440160"/>
          </a:xfrm>
        </p:grpSpPr>
        <p:cxnSp>
          <p:nvCxnSpPr>
            <p:cNvPr id="30" name="Straight Arrow Connector 29"/>
            <p:cNvCxnSpPr/>
            <p:nvPr/>
          </p:nvCxnSpPr>
          <p:spPr>
            <a:xfrm rot="17791541" flipH="1">
              <a:off x="2899823" y="3099049"/>
              <a:ext cx="1044325" cy="210959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rot="3129191" flipV="1">
              <a:off x="2654444" y="3788184"/>
              <a:ext cx="1440160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5. Read </a:t>
              </a:r>
              <a:r>
                <a:rPr lang="en-US" sz="1600" dirty="0"/>
                <a:t>miss for this </a:t>
              </a:r>
              <a:r>
                <a:rPr lang="en-US" sz="1600" dirty="0" smtClean="0"/>
                <a:t>block</a:t>
              </a:r>
              <a:endParaRPr lang="en-US" sz="1600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565732" y="2379512"/>
            <a:ext cx="1404146" cy="1050345"/>
            <a:chOff x="6565732" y="2379512"/>
            <a:chExt cx="1404146" cy="1050345"/>
          </a:xfrm>
        </p:grpSpPr>
        <p:sp>
          <p:nvSpPr>
            <p:cNvPr id="45" name="Arc 44"/>
            <p:cNvSpPr/>
            <p:nvPr/>
          </p:nvSpPr>
          <p:spPr>
            <a:xfrm>
              <a:off x="6565732" y="2379512"/>
              <a:ext cx="675075" cy="630070"/>
            </a:xfrm>
            <a:prstGeom prst="arc">
              <a:avLst>
                <a:gd name="adj1" fmla="val 16200000"/>
                <a:gd name="adj2" fmla="val 9115054"/>
              </a:avLst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903270" y="2845082"/>
              <a:ext cx="106660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4. CPU read miss</a:t>
              </a:r>
              <a:endParaRPr lang="en-US" sz="1600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41530" y="3805680"/>
            <a:ext cx="2209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Snooping Protocol: requests from bus</a:t>
            </a:r>
            <a:endParaRPr lang="en-US" sz="2000" b="1" dirty="0"/>
          </a:p>
        </p:txBody>
      </p:sp>
      <p:grpSp>
        <p:nvGrpSpPr>
          <p:cNvPr id="43" name="Group 42"/>
          <p:cNvGrpSpPr/>
          <p:nvPr/>
        </p:nvGrpSpPr>
        <p:grpSpPr>
          <a:xfrm rot="18171750">
            <a:off x="4075310" y="554521"/>
            <a:ext cx="584775" cy="2870214"/>
            <a:chOff x="3051944" y="2642221"/>
            <a:chExt cx="584775" cy="2870214"/>
          </a:xfrm>
        </p:grpSpPr>
        <p:cxnSp>
          <p:nvCxnSpPr>
            <p:cNvPr id="44" name="Straight Arrow Connector 43"/>
            <p:cNvCxnSpPr/>
            <p:nvPr/>
          </p:nvCxnSpPr>
          <p:spPr>
            <a:xfrm rot="3428250">
              <a:off x="1695845" y="4077328"/>
              <a:ext cx="2870214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 rot="3396138">
              <a:off x="2646788" y="3730303"/>
              <a:ext cx="1395088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2. Write miss for this block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86771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111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Wimer</dc:creator>
  <cp:lastModifiedBy>User</cp:lastModifiedBy>
  <cp:revision>8</cp:revision>
  <dcterms:created xsi:type="dcterms:W3CDTF">2006-08-16T00:00:00Z</dcterms:created>
  <dcterms:modified xsi:type="dcterms:W3CDTF">2016-06-29T12:17:14Z</dcterms:modified>
</cp:coreProperties>
</file>