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29" autoAdjust="0"/>
  </p:normalViewPr>
  <p:slideViewPr>
    <p:cSldViewPr snapToGrid="0">
      <p:cViewPr>
        <p:scale>
          <a:sx n="90" d="100"/>
          <a:sy n="90" d="100"/>
        </p:scale>
        <p:origin x="-31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ז'/תשרי/תשע"ו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rot="16200000">
            <a:off x="897607" y="1340768"/>
            <a:ext cx="6412682" cy="4104456"/>
            <a:chOff x="897607" y="1340768"/>
            <a:chExt cx="6412682" cy="4104456"/>
          </a:xfrm>
        </p:grpSpPr>
        <p:grpSp>
          <p:nvGrpSpPr>
            <p:cNvPr id="3" name="Group 2"/>
            <p:cNvGrpSpPr/>
            <p:nvPr/>
          </p:nvGrpSpPr>
          <p:grpSpPr>
            <a:xfrm>
              <a:off x="897607" y="1340768"/>
              <a:ext cx="6410697" cy="723900"/>
              <a:chOff x="899592" y="980728"/>
              <a:chExt cx="6410697" cy="7239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980728"/>
                <a:ext cx="5762625" cy="723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899592" y="1124744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A:</a:t>
                </a:r>
                <a:endParaRPr lang="he-IL" sz="2000" b="1" dirty="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899592" y="2276872"/>
              <a:ext cx="6410697" cy="1485900"/>
              <a:chOff x="899592" y="2276872"/>
              <a:chExt cx="6410697" cy="14859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2276872"/>
                <a:ext cx="5762625" cy="148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899592" y="2852936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B:</a:t>
                </a:r>
                <a:endParaRPr lang="he-IL" sz="2000" b="1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971600" y="4006949"/>
              <a:ext cx="6319639" cy="1438275"/>
              <a:chOff x="971600" y="4150965"/>
              <a:chExt cx="6319639" cy="1438275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47664" y="4150965"/>
                <a:ext cx="5743575" cy="143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971600" y="4653136"/>
                <a:ext cx="432048" cy="4001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000" b="1" dirty="0" smtClean="0"/>
                  <a:t>C:</a:t>
                </a:r>
                <a:endParaRPr lang="he-IL" sz="2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7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95536" y="2924944"/>
            <a:ext cx="8568952" cy="1152128"/>
            <a:chOff x="395536" y="2924944"/>
            <a:chExt cx="8568952" cy="1152128"/>
          </a:xfrm>
        </p:grpSpPr>
        <p:pic>
          <p:nvPicPr>
            <p:cNvPr id="2" name="Picture 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95536" y="2924944"/>
              <a:ext cx="8568951" cy="1152128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043608" y="3594502"/>
              <a:ext cx="144016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1600" b="1" dirty="0" smtClean="0"/>
                <a:t>-</a:t>
              </a:r>
              <a:endParaRPr lang="he-IL" sz="16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668344" y="3717032"/>
              <a:ext cx="1152128" cy="16376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pPr algn="ctr" rtl="0"/>
              <a:endParaRPr lang="he-IL" sz="1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24328" y="3645024"/>
              <a:ext cx="144016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1400" b="1" dirty="0" smtClean="0"/>
                <a:t>ori $t9 $t9 0xfffc</a:t>
              </a:r>
              <a:endParaRPr lang="he-IL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763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 rot="16200000">
            <a:off x="152322" y="225942"/>
            <a:ext cx="8991678" cy="6299402"/>
            <a:chOff x="152322" y="225942"/>
            <a:chExt cx="8991678" cy="6299402"/>
          </a:xfrm>
        </p:grpSpPr>
        <p:grpSp>
          <p:nvGrpSpPr>
            <p:cNvPr id="12" name="Group 11"/>
            <p:cNvGrpSpPr/>
            <p:nvPr/>
          </p:nvGrpSpPr>
          <p:grpSpPr>
            <a:xfrm>
              <a:off x="152322" y="225942"/>
              <a:ext cx="8991678" cy="6299402"/>
              <a:chOff x="152322" y="225942"/>
              <a:chExt cx="8991678" cy="6299402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322" y="225942"/>
                <a:ext cx="8991678" cy="6299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" name="Group 3"/>
              <p:cNvGrpSpPr/>
              <p:nvPr/>
            </p:nvGrpSpPr>
            <p:grpSpPr>
              <a:xfrm>
                <a:off x="3207729" y="737628"/>
                <a:ext cx="5468099" cy="2332277"/>
                <a:chOff x="3207729" y="737628"/>
                <a:chExt cx="5468099" cy="2332277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3211374" y="101681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3210159" y="73762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3210159" y="163005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3208944" y="133624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210159" y="224451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208944" y="193607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3208944" y="285776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207729" y="254931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3206510" y="3165065"/>
                <a:ext cx="5468099" cy="2317647"/>
                <a:chOff x="3207729" y="737628"/>
                <a:chExt cx="5468099" cy="2317647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211374" y="103144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210159" y="73762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210159" y="163005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208944" y="133624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210159" y="2229887"/>
                  <a:ext cx="5464454" cy="2438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208944" y="193607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208944" y="2843133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3207729" y="2549318"/>
                  <a:ext cx="5464454" cy="2121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3206510" y="5591215"/>
                <a:ext cx="5464454" cy="2121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32370" y="1968972"/>
                <a:ext cx="825384" cy="2121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877871" y="270344"/>
              <a:ext cx="132786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 smtClean="0"/>
                <a:t>C</a:t>
              </a:r>
              <a:r>
                <a:rPr lang="en-US" dirty="0" smtClean="0"/>
                <a:t> </a:t>
              </a:r>
              <a:r>
                <a:rPr lang="en-US" b="1" dirty="0" smtClean="0"/>
                <a:t>processor</a:t>
              </a:r>
              <a:endParaRPr lang="he-IL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722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896475" cy="8705850"/>
            <a:chOff x="0" y="0"/>
            <a:chExt cx="9896475" cy="87058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896475" cy="870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" name="Group 1"/>
            <p:cNvGrpSpPr/>
            <p:nvPr/>
          </p:nvGrpSpPr>
          <p:grpSpPr>
            <a:xfrm>
              <a:off x="283213" y="1251363"/>
              <a:ext cx="9274858" cy="314210"/>
              <a:chOff x="283213" y="1251363"/>
              <a:chExt cx="9274858" cy="314210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8521" y="1269177"/>
                <a:ext cx="1249550" cy="291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63277" y="1265393"/>
                <a:ext cx="1383475" cy="299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7121" y="1269177"/>
                <a:ext cx="1233487" cy="287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1497" y="1269177"/>
                <a:ext cx="1308479" cy="296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" name="Picture 1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213" y="1251363"/>
                <a:ext cx="1254825" cy="297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240072" y="6973368"/>
              <a:ext cx="9384961" cy="1572412"/>
              <a:chOff x="240072" y="6973368"/>
              <a:chExt cx="9384961" cy="1572412"/>
            </a:xfrm>
          </p:grpSpPr>
          <p:pic>
            <p:nvPicPr>
              <p:cNvPr id="10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8521" y="6983309"/>
                <a:ext cx="1249550" cy="291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558" y="8246650"/>
                <a:ext cx="1383475" cy="299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38269" y="6983309"/>
                <a:ext cx="1233487" cy="287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0772" y="8246650"/>
                <a:ext cx="1308479" cy="296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10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3278" y="6973368"/>
                <a:ext cx="1254825" cy="297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11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0501" y="8266050"/>
                <a:ext cx="1175471" cy="245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2181286" y="7274871"/>
                <a:ext cx="1393187" cy="11140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1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684" y="7129090"/>
                <a:ext cx="1306906" cy="682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240072" y="7152011"/>
                <a:ext cx="1393187" cy="11140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39" name="Picture 15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296" y="7188953"/>
                <a:ext cx="1282658" cy="562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283213" y="3408548"/>
              <a:ext cx="9341820" cy="1607031"/>
              <a:chOff x="283213" y="3408548"/>
              <a:chExt cx="9341820" cy="1607031"/>
            </a:xfrm>
          </p:grpSpPr>
          <p:pic>
            <p:nvPicPr>
              <p:cNvPr id="9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08521" y="3476008"/>
                <a:ext cx="1249550" cy="2915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558" y="4697908"/>
                <a:ext cx="1383475" cy="2991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38270" y="4703566"/>
                <a:ext cx="1233487" cy="287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9624" y="4719183"/>
                <a:ext cx="1308479" cy="296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684" y="3485243"/>
                <a:ext cx="1341789" cy="700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213" y="3494347"/>
                <a:ext cx="1306906" cy="6821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4" name="TextBox 33"/>
              <p:cNvSpPr txBox="1"/>
              <p:nvPr/>
            </p:nvSpPr>
            <p:spPr>
              <a:xfrm>
                <a:off x="4329624" y="3408548"/>
                <a:ext cx="7767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nop</a:t>
                </a:r>
                <a:endParaRPr lang="en-US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438270" y="3408548"/>
                <a:ext cx="7767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nop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580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של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Shmuel Wimer</dc:creator>
  <cp:lastModifiedBy>User</cp:lastModifiedBy>
  <cp:revision>14</cp:revision>
  <dcterms:created xsi:type="dcterms:W3CDTF">2015-08-25T14:54:26Z</dcterms:created>
  <dcterms:modified xsi:type="dcterms:W3CDTF">2015-09-20T11:14:33Z</dcterms:modified>
</cp:coreProperties>
</file>