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4380"/>
    <p:restoredTop sz="94629" autoAdjust="0"/>
  </p:normalViewPr>
  <p:slideViewPr>
    <p:cSldViewPr snapToGrid="0">
      <p:cViewPr>
        <p:scale>
          <a:sx n="90" d="100"/>
          <a:sy n="90" d="100"/>
        </p:scale>
        <p:origin x="-3114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ז'/תשרי/תשע"ו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ז'/תשרי/תשע"ו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ז'/תשרי/תשע"ו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ז'/תשרי/תשע"ו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ז'/תשרי/תשע"ו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ז'/תשרי/תשע"ו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ז'/תשרי/תשע"ו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ז'/תשרי/תשע"ו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ז'/תשרי/תשע"ו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ז'/תשרי/תשע"ו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ציור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ז'/תשרי/תשע"ו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38E1-117D-44FB-AC24-B79D899BA877}" type="datetimeFigureOut">
              <a:rPr lang="he-IL" smtClean="0"/>
              <a:t>ז'/תשרי/תשע"ו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rot="16200000">
            <a:off x="897607" y="1340768"/>
            <a:ext cx="6412682" cy="4104456"/>
            <a:chOff x="897607" y="1340768"/>
            <a:chExt cx="6412682" cy="4104456"/>
          </a:xfrm>
        </p:grpSpPr>
        <p:grpSp>
          <p:nvGrpSpPr>
            <p:cNvPr id="3" name="Group 2"/>
            <p:cNvGrpSpPr/>
            <p:nvPr/>
          </p:nvGrpSpPr>
          <p:grpSpPr>
            <a:xfrm>
              <a:off x="897607" y="1340768"/>
              <a:ext cx="6410697" cy="723900"/>
              <a:chOff x="899592" y="980728"/>
              <a:chExt cx="6410697" cy="723900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7664" y="980728"/>
                <a:ext cx="5762625" cy="723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" name="TextBox 1"/>
              <p:cNvSpPr txBox="1"/>
              <p:nvPr/>
            </p:nvSpPr>
            <p:spPr>
              <a:xfrm>
                <a:off x="899592" y="1124744"/>
                <a:ext cx="432048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A:</a:t>
                </a:r>
                <a:endParaRPr lang="he-IL" sz="2000" b="1" dirty="0"/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899592" y="2276872"/>
              <a:ext cx="6410697" cy="1485900"/>
              <a:chOff x="899592" y="2276872"/>
              <a:chExt cx="6410697" cy="1485900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7664" y="2276872"/>
                <a:ext cx="5762625" cy="1485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" name="TextBox 5"/>
              <p:cNvSpPr txBox="1"/>
              <p:nvPr/>
            </p:nvSpPr>
            <p:spPr>
              <a:xfrm>
                <a:off x="899592" y="2852936"/>
                <a:ext cx="432048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B:</a:t>
                </a:r>
                <a:endParaRPr lang="he-IL" sz="2000" b="1" dirty="0"/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971600" y="4006949"/>
              <a:ext cx="6319639" cy="1438275"/>
              <a:chOff x="971600" y="4150965"/>
              <a:chExt cx="6319639" cy="1438275"/>
            </a:xfrm>
          </p:grpSpPr>
          <p:pic>
            <p:nvPicPr>
              <p:cNvPr id="1028" name="Picture 4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7664" y="4150965"/>
                <a:ext cx="5743575" cy="1438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" name="TextBox 6"/>
              <p:cNvSpPr txBox="1"/>
              <p:nvPr/>
            </p:nvSpPr>
            <p:spPr>
              <a:xfrm>
                <a:off x="971600" y="4653136"/>
                <a:ext cx="432048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C:</a:t>
                </a:r>
                <a:endParaRPr lang="he-IL" sz="2000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0781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95536" y="2924944"/>
            <a:ext cx="8568952" cy="1152128"/>
            <a:chOff x="395536" y="2924944"/>
            <a:chExt cx="8568952" cy="1152128"/>
          </a:xfrm>
        </p:grpSpPr>
        <p:pic>
          <p:nvPicPr>
            <p:cNvPr id="2" name="Picture 1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395536" y="2924944"/>
              <a:ext cx="8568951" cy="1152128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1043608" y="3594502"/>
              <a:ext cx="144016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1600" b="1" dirty="0" smtClean="0"/>
                <a:t>-</a:t>
              </a:r>
              <a:endParaRPr lang="he-IL" sz="1600" b="1" dirty="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7668344" y="3717032"/>
              <a:ext cx="1152128" cy="16376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1">
              <a:spAutoFit/>
            </a:bodyPr>
            <a:lstStyle/>
            <a:p>
              <a:pPr algn="ctr" rtl="0"/>
              <a:endParaRPr lang="he-IL" sz="1400" b="1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524328" y="3645024"/>
              <a:ext cx="1440160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 smtClean="0"/>
                <a:t>ori $t9 $t9 0xfffc</a:t>
              </a:r>
              <a:endParaRPr lang="he-IL" sz="1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67630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 rot="16200000">
            <a:off x="152322" y="225942"/>
            <a:ext cx="8991678" cy="6299402"/>
            <a:chOff x="152322" y="225942"/>
            <a:chExt cx="8991678" cy="6299402"/>
          </a:xfrm>
        </p:grpSpPr>
        <p:grpSp>
          <p:nvGrpSpPr>
            <p:cNvPr id="12" name="Group 11"/>
            <p:cNvGrpSpPr/>
            <p:nvPr/>
          </p:nvGrpSpPr>
          <p:grpSpPr>
            <a:xfrm>
              <a:off x="152322" y="225942"/>
              <a:ext cx="8991678" cy="6299402"/>
              <a:chOff x="152322" y="225942"/>
              <a:chExt cx="8991678" cy="6299402"/>
            </a:xfrm>
          </p:grpSpPr>
          <p:pic>
            <p:nvPicPr>
              <p:cNvPr id="2050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322" y="225942"/>
                <a:ext cx="8991678" cy="62994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4" name="Group 3"/>
              <p:cNvGrpSpPr/>
              <p:nvPr/>
            </p:nvGrpSpPr>
            <p:grpSpPr>
              <a:xfrm>
                <a:off x="3207729" y="737628"/>
                <a:ext cx="5468099" cy="2332277"/>
                <a:chOff x="3207729" y="737628"/>
                <a:chExt cx="5468099" cy="2332277"/>
              </a:xfrm>
            </p:grpSpPr>
            <p:sp>
              <p:nvSpPr>
                <p:cNvPr id="3" name="Rectangle 2"/>
                <p:cNvSpPr/>
                <p:nvPr/>
              </p:nvSpPr>
              <p:spPr>
                <a:xfrm>
                  <a:off x="3211374" y="1016813"/>
                  <a:ext cx="5464454" cy="21214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5" name="Rectangle 4"/>
                <p:cNvSpPr/>
                <p:nvPr/>
              </p:nvSpPr>
              <p:spPr>
                <a:xfrm>
                  <a:off x="3210159" y="737628"/>
                  <a:ext cx="5464454" cy="21214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6" name="Rectangle 5"/>
                <p:cNvSpPr/>
                <p:nvPr/>
              </p:nvSpPr>
              <p:spPr>
                <a:xfrm>
                  <a:off x="3210159" y="1630058"/>
                  <a:ext cx="5464454" cy="21214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7" name="Rectangle 6"/>
                <p:cNvSpPr/>
                <p:nvPr/>
              </p:nvSpPr>
              <p:spPr>
                <a:xfrm>
                  <a:off x="3208944" y="1336243"/>
                  <a:ext cx="5464454" cy="21214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8" name="Rectangle 7"/>
                <p:cNvSpPr/>
                <p:nvPr/>
              </p:nvSpPr>
              <p:spPr>
                <a:xfrm>
                  <a:off x="3210159" y="2244518"/>
                  <a:ext cx="5464454" cy="21214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9" name="Rectangle 8"/>
                <p:cNvSpPr/>
                <p:nvPr/>
              </p:nvSpPr>
              <p:spPr>
                <a:xfrm>
                  <a:off x="3208944" y="1936073"/>
                  <a:ext cx="5464454" cy="21214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0" name="Rectangle 9"/>
                <p:cNvSpPr/>
                <p:nvPr/>
              </p:nvSpPr>
              <p:spPr>
                <a:xfrm>
                  <a:off x="3208944" y="2857763"/>
                  <a:ext cx="5464454" cy="21214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1" name="Rectangle 10"/>
                <p:cNvSpPr/>
                <p:nvPr/>
              </p:nvSpPr>
              <p:spPr>
                <a:xfrm>
                  <a:off x="3207729" y="2549318"/>
                  <a:ext cx="5464454" cy="21214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</p:grpSp>
          <p:grpSp>
            <p:nvGrpSpPr>
              <p:cNvPr id="13" name="Group 12"/>
              <p:cNvGrpSpPr/>
              <p:nvPr/>
            </p:nvGrpSpPr>
            <p:grpSpPr>
              <a:xfrm>
                <a:off x="3206510" y="3165065"/>
                <a:ext cx="5468099" cy="2317647"/>
                <a:chOff x="3207729" y="737628"/>
                <a:chExt cx="5468099" cy="2317647"/>
              </a:xfrm>
            </p:grpSpPr>
            <p:sp>
              <p:nvSpPr>
                <p:cNvPr id="14" name="Rectangle 13"/>
                <p:cNvSpPr/>
                <p:nvPr/>
              </p:nvSpPr>
              <p:spPr>
                <a:xfrm>
                  <a:off x="3211374" y="1031443"/>
                  <a:ext cx="5464454" cy="21214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5" name="Rectangle 14"/>
                <p:cNvSpPr/>
                <p:nvPr/>
              </p:nvSpPr>
              <p:spPr>
                <a:xfrm>
                  <a:off x="3210159" y="737628"/>
                  <a:ext cx="5464454" cy="21214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6" name="Rectangle 15"/>
                <p:cNvSpPr/>
                <p:nvPr/>
              </p:nvSpPr>
              <p:spPr>
                <a:xfrm>
                  <a:off x="3210159" y="1630058"/>
                  <a:ext cx="5464454" cy="21214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7" name="Rectangle 16"/>
                <p:cNvSpPr/>
                <p:nvPr/>
              </p:nvSpPr>
              <p:spPr>
                <a:xfrm>
                  <a:off x="3208944" y="1336243"/>
                  <a:ext cx="5464454" cy="21214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8" name="Rectangle 17"/>
                <p:cNvSpPr/>
                <p:nvPr/>
              </p:nvSpPr>
              <p:spPr>
                <a:xfrm>
                  <a:off x="3210159" y="2229887"/>
                  <a:ext cx="5464454" cy="24385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3208944" y="1936073"/>
                  <a:ext cx="5464454" cy="21214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3208944" y="2843133"/>
                  <a:ext cx="5464454" cy="21214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3207729" y="2549318"/>
                  <a:ext cx="5464454" cy="21214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</p:grpSp>
          <p:sp>
            <p:nvSpPr>
              <p:cNvPr id="22" name="Rectangle 21"/>
              <p:cNvSpPr/>
              <p:nvPr/>
            </p:nvSpPr>
            <p:spPr>
              <a:xfrm>
                <a:off x="3206510" y="5591215"/>
                <a:ext cx="5464454" cy="21214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2232370" y="1968972"/>
                <a:ext cx="825384" cy="21214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6877871" y="270344"/>
              <a:ext cx="132786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b="1" dirty="0" smtClean="0"/>
                <a:t>C</a:t>
              </a:r>
              <a:r>
                <a:rPr lang="en-US" dirty="0" smtClean="0"/>
                <a:t> </a:t>
              </a:r>
              <a:r>
                <a:rPr lang="en-US" b="1" dirty="0" smtClean="0"/>
                <a:t>processor</a:t>
              </a:r>
              <a:endParaRPr lang="he-IL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87227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896475" cy="8705850"/>
            <a:chOff x="0" y="0"/>
            <a:chExt cx="9896475" cy="870585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896475" cy="8705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" name="Group 1"/>
            <p:cNvGrpSpPr/>
            <p:nvPr/>
          </p:nvGrpSpPr>
          <p:grpSpPr>
            <a:xfrm>
              <a:off x="283213" y="1251363"/>
              <a:ext cx="9274858" cy="314210"/>
              <a:chOff x="283213" y="1251363"/>
              <a:chExt cx="9274858" cy="314210"/>
            </a:xfrm>
          </p:grpSpPr>
          <p:pic>
            <p:nvPicPr>
              <p:cNvPr id="1030" name="Picture 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08521" y="1269177"/>
                <a:ext cx="1249550" cy="291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" name="Picture 7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63277" y="1265393"/>
                <a:ext cx="1383475" cy="2991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2" name="Picture 8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67121" y="1269177"/>
                <a:ext cx="1233487" cy="2878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" name="Picture 9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31497" y="1269177"/>
                <a:ext cx="1308479" cy="2963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" name="Picture 10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213" y="1251363"/>
                <a:ext cx="1254825" cy="2977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8" name="Group 7"/>
            <p:cNvGrpSpPr/>
            <p:nvPr/>
          </p:nvGrpSpPr>
          <p:grpSpPr>
            <a:xfrm>
              <a:off x="240072" y="6973368"/>
              <a:ext cx="9384961" cy="1572412"/>
              <a:chOff x="240072" y="6973368"/>
              <a:chExt cx="9384961" cy="1572412"/>
            </a:xfrm>
          </p:grpSpPr>
          <p:pic>
            <p:nvPicPr>
              <p:cNvPr id="10" name="Picture 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08521" y="6983309"/>
                <a:ext cx="1249550" cy="291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" name="Picture 7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41558" y="8246650"/>
                <a:ext cx="1383475" cy="2991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" name="Picture 8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38269" y="6983309"/>
                <a:ext cx="1233487" cy="2878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9" name="Picture 9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00772" y="8246650"/>
                <a:ext cx="1308479" cy="2963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2" name="Picture 10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83278" y="6973368"/>
                <a:ext cx="1254825" cy="2977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5" name="Picture 11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60501" y="8266050"/>
                <a:ext cx="1175471" cy="2457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" name="Rectangle 2"/>
              <p:cNvSpPr/>
              <p:nvPr/>
            </p:nvSpPr>
            <p:spPr>
              <a:xfrm>
                <a:off x="2181286" y="7274871"/>
                <a:ext cx="1393187" cy="111403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Picture 14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32684" y="7129090"/>
                <a:ext cx="1306906" cy="6821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" name="Rectangle 30"/>
              <p:cNvSpPr/>
              <p:nvPr/>
            </p:nvSpPr>
            <p:spPr>
              <a:xfrm>
                <a:off x="240072" y="7152011"/>
                <a:ext cx="1393187" cy="111403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39" name="Picture 15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9296" y="7188953"/>
                <a:ext cx="1282658" cy="5624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" name="Group 6"/>
            <p:cNvGrpSpPr/>
            <p:nvPr/>
          </p:nvGrpSpPr>
          <p:grpSpPr>
            <a:xfrm>
              <a:off x="283213" y="3408548"/>
              <a:ext cx="9341820" cy="1607031"/>
              <a:chOff x="283213" y="3408548"/>
              <a:chExt cx="9341820" cy="1607031"/>
            </a:xfrm>
          </p:grpSpPr>
          <p:pic>
            <p:nvPicPr>
              <p:cNvPr id="9" name="Picture 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08521" y="3476008"/>
                <a:ext cx="1249550" cy="291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1" name="Picture 7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41558" y="4697908"/>
                <a:ext cx="1383475" cy="2991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" name="Picture 8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38270" y="4703566"/>
                <a:ext cx="1233487" cy="2878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3" name="Picture 9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29624" y="4719183"/>
                <a:ext cx="1308479" cy="2963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7" name="Picture 13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32684" y="3485243"/>
                <a:ext cx="1341789" cy="700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8" name="Picture 14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213" y="3494347"/>
                <a:ext cx="1306906" cy="6821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4" name="TextBox 33"/>
              <p:cNvSpPr txBox="1"/>
              <p:nvPr/>
            </p:nvSpPr>
            <p:spPr>
              <a:xfrm>
                <a:off x="4329624" y="3408548"/>
                <a:ext cx="776766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nop</a:t>
                </a:r>
                <a:endParaRPr lang="en-US" b="1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6438270" y="3408548"/>
                <a:ext cx="776766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nop</a:t>
                </a:r>
                <a:endParaRPr lang="en-US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5580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של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17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ערכת נושא של Office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Shmuel Wimer</dc:creator>
  <cp:lastModifiedBy>User</cp:lastModifiedBy>
  <cp:revision>14</cp:revision>
  <dcterms:created xsi:type="dcterms:W3CDTF">2015-08-25T14:54:26Z</dcterms:created>
  <dcterms:modified xsi:type="dcterms:W3CDTF">2015-09-20T11:14:33Z</dcterms:modified>
</cp:coreProperties>
</file>