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1ADE4-AFFD-4748-B7FC-67AC7B4D93BF}" v="27" dt="2022-12-06T11:24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5BAF24D-171B-4385-890D-5A73161ECE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301F25AD-336C-4243-A150-C4E0C048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146E74-8752-0DA6-1F00-E1DB1E05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8882BF-7088-3C4F-DEBC-89FBA0E0D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970230-3DB6-80E4-51A5-40E738F4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C4AAFE-F9C1-4766-B6AA-D565A3C6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7294DE-7412-4182-67C7-4DD75644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B89000-8C7F-2A2A-8D99-870155EE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AFEA130-A78B-5694-B8BF-191A1622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05F75F3-2CBE-29C7-F8DC-59208156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6BD2E9-5B73-86D4-28F4-269ECB48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465CF6-8F7B-6072-78BA-1442359A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C53B9C7-F940-F014-8870-5101D1A17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C303950-835E-ACBA-6032-1A736787D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881B52-6016-805E-ECFE-E5463652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8872DB-EAB6-E384-773E-7A49CC57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EBD49E2-236F-312E-C30D-C90FBF88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EE275D-9E9E-D08C-AF47-53E8119A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B740D32-2DD4-A4AF-B287-CCA1A86F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8DB80C-7D1F-624B-286C-5D6C95E0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E3FE0A-514C-A938-BCB9-1D6DD79E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4535E1-BF06-579D-CCD6-E4459ADD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4A1ACF-717A-609B-360D-A0FF3F7F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E11C13-EC58-619F-15D8-D28C67E4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2F0917-533B-D704-D091-9D4452A0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BBDB54-3B39-308F-BA32-FE43859A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EBB455-4E20-363B-E0C7-4E8A89AB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E7B9CA-EF50-324A-CA40-F949ADCF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7BC202-86EE-EC9F-5DBD-4C0F4005A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F4B80D0-C9E6-E847-F25F-F7B2C15F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C75EEBF-E499-1318-F035-486F43D5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C8CA19F-B8CB-C2C1-A4B4-FC3C8E0D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078A5D2-ED4E-4841-A072-E73EAC97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209EB9-9761-CE92-A799-9F221583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D26520-DF7D-5FA9-4DD0-B2ED816C6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10A79E-B0CA-99C3-4DD8-7E677FAA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AFA1D3D-4DAD-FBD4-5EE4-409387F9A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1678DA6-0A45-8DA4-24DB-8EE3DA73B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E959477-FBEC-E084-C118-C4306DC9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AF4478-EA17-8CF0-58E2-343BDA8F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787300F-377F-3377-5458-111C2065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6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5B538C-9C51-E182-DE12-9346BBB0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86A6C8C-3A5E-3EB4-9587-BE73DC4B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776AC20-B581-C63F-B8E9-6B55D43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153B999-0AD6-3C56-6807-7C0D7B78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4949E95-3191-2198-D1F9-5DC1B65F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0939B77-F4BF-1407-D7CB-3C87BD3D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6903CC-8D8B-EC0C-F798-884E2733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7E4446-6030-9CCC-7393-997E1B77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F439E0-0C91-6817-0249-18648214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C96396C-6A75-ABAC-745F-E7134A013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4AD6751-9C22-F5AD-AE79-C32A277E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F7E34DC-E65B-76B3-7943-76A7AB45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FD77CF1-68DF-4147-6657-0A74FEDE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071E52-86DA-7A5C-B33C-78D3507E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736B835-DFE0-D143-5EF2-8CE2FE736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2361EEA-8F73-C561-02B1-6BAA6551A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95A6423-36EE-BFE2-72FB-8EAE1417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F62B625-F6F3-F4EA-B11E-C0C7678B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9AF4D42-A30F-29C2-47F7-1905FEFD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909A2E5-C328-56C1-5945-3638B073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9B98203-4EA5-7825-7DF4-8D6CA0C1F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8D39A8-3649-4043-3A7A-770D8E244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F148-2FFD-4247-8D6D-109E7A55C79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0A8DC70-ADD2-61D1-DBF4-FBAEC7547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C6447F-36FD-F187-31F1-2B3EC25AA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3784-87B2-4D5C-B115-B2F49A6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36B34A2-75F9-CA48-F042-EE2285EE1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285" y="88443"/>
            <a:ext cx="9144000" cy="1655762"/>
          </a:xfrm>
        </p:spPr>
        <p:txBody>
          <a:bodyPr/>
          <a:lstStyle/>
          <a:p>
            <a:r>
              <a:rPr lang="he-IL" dirty="0"/>
              <a:t>החזר כספי באמצעות מערכת בר נט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5928284-2CDE-B5C9-B1D5-C042E8E1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3" y="789258"/>
            <a:ext cx="4810125" cy="305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D36B57A-68A2-EE8B-E3E7-73E43B6A880A}"/>
              </a:ext>
            </a:extLst>
          </p:cNvPr>
          <p:cNvSpPr txBox="1"/>
          <p:nvPr/>
        </p:nvSpPr>
        <p:spPr>
          <a:xfrm>
            <a:off x="6875461" y="4045527"/>
            <a:ext cx="506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בצע כניסה למערכת באמצעות שם משתמש וסיסמת מערכת בר נט האישית</a:t>
            </a:r>
            <a:endParaRPr lang="en-US" dirty="0"/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86DCEC2-ABC0-E1E6-FC5B-4EFD7267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7" y="722583"/>
            <a:ext cx="389572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02406B-2087-E7AE-E491-39FD128D98A0}"/>
              </a:ext>
            </a:extLst>
          </p:cNvPr>
          <p:cNvSpPr txBox="1"/>
          <p:nvPr/>
        </p:nvSpPr>
        <p:spPr>
          <a:xfrm>
            <a:off x="-710242" y="4045527"/>
            <a:ext cx="65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הקלק על " אוניברסיטת בר אילן – רכש באינטרנט"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9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F0F9DAD-E178-43E0-4CFF-CADBF03F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" y="0"/>
            <a:ext cx="12016509" cy="1855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BD67AD6-469D-82BD-EAE5-5652E86837D2}"/>
              </a:ext>
            </a:extLst>
          </p:cNvPr>
          <p:cNvSpPr txBox="1"/>
          <p:nvPr/>
        </p:nvSpPr>
        <p:spPr>
          <a:xfrm>
            <a:off x="2147454" y="1855203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סמן את תיבת הסימון שבתחילת השורה</a:t>
            </a:r>
          </a:p>
          <a:p>
            <a:pPr marL="342900" indent="-342900">
              <a:buAutoNum type="arabicPeriod"/>
            </a:pPr>
            <a:r>
              <a:rPr lang="he-IL" dirty="0"/>
              <a:t>ולחץ על לשונית "עדכון"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F9F3391-7C11-66A8-99D0-5BD35E1DF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08" y="2681424"/>
            <a:ext cx="7148945" cy="339637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BAC9AAF-8732-73E4-6CCA-973603A7FD37}"/>
              </a:ext>
            </a:extLst>
          </p:cNvPr>
          <p:cNvSpPr txBox="1"/>
          <p:nvPr/>
        </p:nvSpPr>
        <p:spPr>
          <a:xfrm>
            <a:off x="5107709" y="6234545"/>
            <a:ext cx="689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הקלק על האייקון " + " מתחת לכותרת "נספחים" שנמצאת בתחתית העמוד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823E85C-3867-AF72-D1C2-A69D01513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89" y="96979"/>
            <a:ext cx="6696075" cy="366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EE82D8F-A8F4-4033-9FDF-835ABC741A88}"/>
              </a:ext>
            </a:extLst>
          </p:cNvPr>
          <p:cNvSpPr txBox="1"/>
          <p:nvPr/>
        </p:nvSpPr>
        <p:spPr>
          <a:xfrm>
            <a:off x="1533235" y="221673"/>
            <a:ext cx="3394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בתיאור הזן "החזר כספי"</a:t>
            </a:r>
          </a:p>
          <a:p>
            <a:pPr marL="342900" indent="-342900">
              <a:buAutoNum type="arabicPeriod"/>
            </a:pPr>
            <a:r>
              <a:rPr lang="he-IL" dirty="0"/>
              <a:t>לחץ על לחצן </a:t>
            </a:r>
            <a:r>
              <a:rPr lang="en-US" dirty="0"/>
              <a:t>“Choose File”</a:t>
            </a:r>
            <a:endParaRPr lang="en-GB" dirty="0"/>
          </a:p>
          <a:p>
            <a:endParaRPr lang="en-US" dirty="0"/>
          </a:p>
        </p:txBody>
      </p:sp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E2EB920-8280-811E-58B6-84B2E61A9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69" y="3922386"/>
            <a:ext cx="4756295" cy="2769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8D059C4-A2C9-68D0-3454-45FBA053A8C1}"/>
              </a:ext>
            </a:extLst>
          </p:cNvPr>
          <p:cNvSpPr txBox="1"/>
          <p:nvPr/>
        </p:nvSpPr>
        <p:spPr>
          <a:xfrm>
            <a:off x="2844800" y="4091709"/>
            <a:ext cx="401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בחר את קובץ החשבונית הסרוק מתוך התיקייה ששמרת במחשבך</a:t>
            </a:r>
          </a:p>
          <a:p>
            <a:endParaRPr lang="he-IL" dirty="0"/>
          </a:p>
          <a:p>
            <a:r>
              <a:rPr lang="he-IL" dirty="0"/>
              <a:t>לחץ על לחצן </a:t>
            </a:r>
            <a:r>
              <a:rPr lang="en-US" dirty="0"/>
              <a:t>“Open”</a:t>
            </a:r>
          </a:p>
        </p:txBody>
      </p:sp>
    </p:spTree>
    <p:extLst>
      <p:ext uri="{BB962C8B-B14F-4D97-AF65-F5344CB8AC3E}">
        <p14:creationId xmlns:p14="http://schemas.microsoft.com/office/powerpoint/2010/main" val="144396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B92EEC1-91F3-FAA8-AD96-EB78748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3" y="194687"/>
            <a:ext cx="10363200" cy="253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6AC70F6-2769-2F72-A1A1-E050D58E004A}"/>
              </a:ext>
            </a:extLst>
          </p:cNvPr>
          <p:cNvSpPr txBox="1"/>
          <p:nvPr/>
        </p:nvSpPr>
        <p:spPr>
          <a:xfrm>
            <a:off x="3214255" y="2743677"/>
            <a:ext cx="876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וודא ששם הקובץ התווסף בסמוך ללחצן </a:t>
            </a:r>
            <a:r>
              <a:rPr lang="en-US" dirty="0"/>
              <a:t>    </a:t>
            </a:r>
            <a:r>
              <a:rPr lang="en-GB" dirty="0"/>
              <a:t>   </a:t>
            </a:r>
            <a:r>
              <a:rPr lang="en-US" dirty="0"/>
              <a:t>“Choose File”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2D39A6B-9889-DFD7-B6EF-76EF63A50963}"/>
              </a:ext>
            </a:extLst>
          </p:cNvPr>
          <p:cNvSpPr txBox="1"/>
          <p:nvPr/>
        </p:nvSpPr>
        <p:spPr>
          <a:xfrm>
            <a:off x="6465452" y="3069259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ולחץ על כפתור "החל"</a:t>
            </a:r>
            <a:endParaRPr lang="en-US" dirty="0"/>
          </a:p>
        </p:txBody>
      </p:sp>
      <p:pic>
        <p:nvPicPr>
          <p:cNvPr id="7" name="תמונה 6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1E46F6D-D0E6-AB2B-513B-88696B4CC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3692006"/>
            <a:ext cx="5966689" cy="2559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482FAF7-E39C-BDE6-B7FB-4AF7E4458D47}"/>
              </a:ext>
            </a:extLst>
          </p:cNvPr>
          <p:cNvSpPr txBox="1"/>
          <p:nvPr/>
        </p:nvSpPr>
        <p:spPr>
          <a:xfrm>
            <a:off x="6465453" y="6293981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בעמוד שנפתח, לחץ שוב על לחצן "החל"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9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5E97A1B-EAAD-4E9A-659B-01709C56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261157"/>
            <a:ext cx="11637818" cy="170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DEE501E-803A-5FC2-BE27-212C3F61802B}"/>
              </a:ext>
            </a:extLst>
          </p:cNvPr>
          <p:cNvSpPr txBox="1"/>
          <p:nvPr/>
        </p:nvSpPr>
        <p:spPr>
          <a:xfrm>
            <a:off x="6326908" y="2087479"/>
            <a:ext cx="568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שוב על לחצן "החלה"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75CBE15-A628-3E69-3F20-93D46248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4" y="2573163"/>
            <a:ext cx="11525548" cy="348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AAAD6B-F73F-7BEA-D6C3-21248EC79467}"/>
              </a:ext>
            </a:extLst>
          </p:cNvPr>
          <p:cNvSpPr txBox="1"/>
          <p:nvPr/>
        </p:nvSpPr>
        <p:spPr>
          <a:xfrm>
            <a:off x="4599709" y="6271491"/>
            <a:ext cx="73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לחצן "הבא"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C4CADBE-62EB-5D9B-60BB-94E9527BA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257649"/>
            <a:ext cx="11166764" cy="279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E7ED45B-5422-1D8F-C80B-2DA7C64E4F5A}"/>
              </a:ext>
            </a:extLst>
          </p:cNvPr>
          <p:cNvSpPr txBox="1"/>
          <p:nvPr/>
        </p:nvSpPr>
        <p:spPr>
          <a:xfrm>
            <a:off x="4156364" y="3315855"/>
            <a:ext cx="763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בהערה למאשר, הזן את מהות ההחזר שהנך דורש</a:t>
            </a:r>
          </a:p>
          <a:p>
            <a:pPr marL="342900" indent="-342900">
              <a:buAutoNum type="arabicPeriod"/>
            </a:pPr>
            <a:r>
              <a:rPr lang="he-IL" dirty="0"/>
              <a:t>לחץ על לחצן "הבא"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0429190-BD01-547C-BEE6-2596C4AA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153596"/>
            <a:ext cx="11212944" cy="3527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EFE4992-FD54-80E9-A7A5-1091C304335E}"/>
              </a:ext>
            </a:extLst>
          </p:cNvPr>
          <p:cNvSpPr txBox="1"/>
          <p:nvPr/>
        </p:nvSpPr>
        <p:spPr>
          <a:xfrm>
            <a:off x="3168072" y="3833213"/>
            <a:ext cx="870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לחצן "הגשה"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1CE34AE6-99A7-92FD-8289-906A0148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7" y="241128"/>
            <a:ext cx="8896350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DF2E251-FF8E-CE7A-3832-7E42ACA46EA2}"/>
              </a:ext>
            </a:extLst>
          </p:cNvPr>
          <p:cNvSpPr txBox="1"/>
          <p:nvPr/>
        </p:nvSpPr>
        <p:spPr>
          <a:xfrm>
            <a:off x="4404177" y="2259685"/>
            <a:ext cx="761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מהעמוד שנפתח, הקלק על  "החזר כספי"</a:t>
            </a:r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06F72DD-0FC1-72BD-FCCB-7E175C43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7" y="3700346"/>
            <a:ext cx="11163300" cy="105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69587CA-E0F6-7ABE-3045-79A55577B9FE}"/>
              </a:ext>
            </a:extLst>
          </p:cNvPr>
          <p:cNvSpPr txBox="1"/>
          <p:nvPr/>
        </p:nvSpPr>
        <p:spPr>
          <a:xfrm>
            <a:off x="5348838" y="4916926"/>
            <a:ext cx="667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הקלק על "עובד\סטודנט – החזרה באמצאות העברה בנקאית"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2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B0449C9-5A0D-FB40-6178-3B6ABD64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73912"/>
            <a:ext cx="11831781" cy="3440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E18F6DC-C4E2-DCF5-E7CC-89C1CAEC7F87}"/>
              </a:ext>
            </a:extLst>
          </p:cNvPr>
          <p:cNvSpPr txBox="1"/>
          <p:nvPr/>
        </p:nvSpPr>
        <p:spPr>
          <a:xfrm>
            <a:off x="1921164" y="3777673"/>
            <a:ext cx="9725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הקלד את תיאור הפריט\השירות שרכשת בגינו הנך מבקש החזר כספי</a:t>
            </a:r>
          </a:p>
          <a:p>
            <a:pPr marL="342900" indent="-342900">
              <a:buAutoNum type="arabicPeriod"/>
            </a:pPr>
            <a:r>
              <a:rPr lang="he-IL" dirty="0"/>
              <a:t>הקלד את הסכום ההחזר (כפי שנקוב בחשבונית הרכישה), חשוב להזין את הסכום </a:t>
            </a:r>
            <a:r>
              <a:rPr lang="he-IL" b="1" dirty="0">
                <a:solidFill>
                  <a:srgbClr val="FF0000"/>
                </a:solidFill>
              </a:rPr>
              <a:t>כולל מע"מ</a:t>
            </a:r>
          </a:p>
          <a:p>
            <a:r>
              <a:rPr lang="he-IL" dirty="0"/>
              <a:t>3.  הזן את שמך המלא </a:t>
            </a:r>
            <a:r>
              <a:rPr lang="he-IL" b="1" dirty="0"/>
              <a:t>ובחר אותו מתוך הרשימה שנפתחת</a:t>
            </a:r>
          </a:p>
          <a:p>
            <a:r>
              <a:rPr lang="he-IL" dirty="0"/>
              <a:t>4.  הזן את שמך המלא</a:t>
            </a:r>
          </a:p>
          <a:p>
            <a:r>
              <a:rPr lang="he-IL" dirty="0"/>
              <a:t>5.  הזן את מספר החשבונית המדויק</a:t>
            </a:r>
          </a:p>
          <a:p>
            <a:r>
              <a:rPr lang="he-IL" dirty="0"/>
              <a:t>6.  בחר מסכים מהרשימה הנפתחת בתיבת הטקסט</a:t>
            </a:r>
          </a:p>
          <a:p>
            <a:r>
              <a:rPr lang="he-IL" dirty="0"/>
              <a:t>7.  לחץ על הוסף לעגלה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8F7A964-FE37-DF6F-8135-B5E77150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29"/>
            <a:ext cx="12192000" cy="3268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8080302-D757-A766-3D24-031A71B03A16}"/>
              </a:ext>
            </a:extLst>
          </p:cNvPr>
          <p:cNvSpPr txBox="1"/>
          <p:nvPr/>
        </p:nvSpPr>
        <p:spPr>
          <a:xfrm>
            <a:off x="2840182" y="3789767"/>
            <a:ext cx="915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כפתור" הצגת עגלה וקופה" 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43629EE-664E-6309-404B-1C9A0C90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4584899"/>
            <a:ext cx="11794836" cy="119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74F7567-BD26-2717-B05C-7E8AEA100E56}"/>
              </a:ext>
            </a:extLst>
          </p:cNvPr>
          <p:cNvSpPr txBox="1"/>
          <p:nvPr/>
        </p:nvSpPr>
        <p:spPr>
          <a:xfrm>
            <a:off x="5477163" y="5818848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כפתור "קופה"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F4638D4F-015A-7F98-DD7F-11FCAE06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419207"/>
            <a:ext cx="11360727" cy="329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D708A3B-52F6-D2BF-1F71-82D923D2BB6E}"/>
              </a:ext>
            </a:extLst>
          </p:cNvPr>
          <p:cNvSpPr txBox="1"/>
          <p:nvPr/>
        </p:nvSpPr>
        <p:spPr>
          <a:xfrm>
            <a:off x="1559115" y="4111053"/>
            <a:ext cx="9864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תיאור הדרישה: " החזר כספי בגין......."</a:t>
            </a:r>
          </a:p>
          <a:p>
            <a:pPr marL="342900" indent="-342900">
              <a:buAutoNum type="arabicPeriod"/>
            </a:pPr>
            <a:r>
              <a:rPr lang="he-IL" dirty="0"/>
              <a:t>יחידה: </a:t>
            </a:r>
            <a:r>
              <a:rPr lang="en-US" dirty="0"/>
              <a:t>L280 </a:t>
            </a:r>
            <a:r>
              <a:rPr lang="he-IL" dirty="0"/>
              <a:t> (יש לבחור מהרשימה שנפתחת)</a:t>
            </a:r>
          </a:p>
          <a:p>
            <a:pPr marL="342900" indent="-342900">
              <a:buAutoNum type="arabicPeriod"/>
            </a:pPr>
            <a:r>
              <a:rPr lang="he-IL" dirty="0"/>
              <a:t>הזן את שמך המלא</a:t>
            </a:r>
          </a:p>
          <a:p>
            <a:pPr marL="342900" indent="-342900">
              <a:buAutoNum type="arabicPeriod"/>
            </a:pPr>
            <a:r>
              <a:rPr lang="he-IL" dirty="0"/>
              <a:t>הזן מספר טלפון נייד</a:t>
            </a:r>
          </a:p>
          <a:p>
            <a:pPr marL="342900" indent="-342900">
              <a:buAutoNum type="arabicPeriod"/>
            </a:pPr>
            <a:r>
              <a:rPr lang="he-IL" dirty="0"/>
              <a:t>הקלק על "כתובת חד פעמית" והזן בתיבת הטקסט הנפתחת את כתובת מגוריך</a:t>
            </a:r>
          </a:p>
          <a:p>
            <a:pPr marL="342900" indent="-342900">
              <a:buAutoNum type="arabicPeriod"/>
            </a:pPr>
            <a:r>
              <a:rPr lang="he-IL" dirty="0"/>
              <a:t>הקלק על "הזנת חשבון חיובים"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2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3551E49-C651-9D83-99C9-76B47D5DE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46627"/>
            <a:ext cx="11744325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7B87E4D-2F06-8159-C10B-24D80334A10E}"/>
              </a:ext>
            </a:extLst>
          </p:cNvPr>
          <p:cNvSpPr txBox="1"/>
          <p:nvPr/>
        </p:nvSpPr>
        <p:spPr>
          <a:xfrm>
            <a:off x="3971636" y="1594427"/>
            <a:ext cx="82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הקלק על "הזנת חשבון חיובים"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BB51720-BA33-9107-4513-CC5BA3D4F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32" y="3042227"/>
            <a:ext cx="8648700" cy="237172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5BD01AF-EC55-4025-0D11-654D0378F92A}"/>
              </a:ext>
            </a:extLst>
          </p:cNvPr>
          <p:cNvSpPr txBox="1"/>
          <p:nvPr/>
        </p:nvSpPr>
        <p:spPr>
          <a:xfrm>
            <a:off x="7335404" y="5633272"/>
            <a:ext cx="47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האייקון הקטן משאל לתיבת הטקסט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4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BD2394-5F05-F4D1-0148-22901B7A0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39" y="656393"/>
            <a:ext cx="6877050" cy="443865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789D250-B106-FE3C-59A0-72028B7A1A58}"/>
              </a:ext>
            </a:extLst>
          </p:cNvPr>
          <p:cNvSpPr txBox="1"/>
          <p:nvPr/>
        </p:nvSpPr>
        <p:spPr>
          <a:xfrm>
            <a:off x="4886036" y="5315130"/>
            <a:ext cx="677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הקלק על לחצן "ניקוי"</a:t>
            </a:r>
          </a:p>
          <a:p>
            <a:pPr marL="342900" indent="-342900">
              <a:buAutoNum type="arabicPeriod"/>
            </a:pPr>
            <a:r>
              <a:rPr lang="he-IL" dirty="0"/>
              <a:t>הזן את מספר הפרויקט האישי שלך</a:t>
            </a:r>
            <a:endParaRPr lang="en-US" dirty="0"/>
          </a:p>
          <a:p>
            <a:pPr marL="342900" indent="-342900">
              <a:buAutoNum type="arabicPeriod"/>
            </a:pPr>
            <a:r>
              <a:rPr lang="he-IL" dirty="0"/>
              <a:t>לחץ על לחצן "חיפוש"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5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3B1ADAE-FA61-BCF1-1F12-6C222FA7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462"/>
            <a:ext cx="6941416" cy="476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2B28DA0-2402-7109-EA1D-E5B85833C44D}"/>
              </a:ext>
            </a:extLst>
          </p:cNvPr>
          <p:cNvSpPr txBox="1"/>
          <p:nvPr/>
        </p:nvSpPr>
        <p:spPr>
          <a:xfrm>
            <a:off x="3639127" y="5467927"/>
            <a:ext cx="787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בחר את סעיף התקציבי, ממנו יחויב סכום ההחזר הכספי שיועבר לחשבונך האישי</a:t>
            </a:r>
          </a:p>
          <a:p>
            <a:pPr marL="342900" indent="-342900">
              <a:buAutoNum type="arabicPeriod"/>
            </a:pPr>
            <a:r>
              <a:rPr lang="he-IL" dirty="0"/>
              <a:t>הקלק על לחצן "בחירה"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A79DD9A-59AC-DF74-073B-C802A1C7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06811"/>
            <a:ext cx="11785600" cy="2268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61867AB-3E61-5EBA-D345-0DA3824921A1}"/>
              </a:ext>
            </a:extLst>
          </p:cNvPr>
          <p:cNvSpPr txBox="1"/>
          <p:nvPr/>
        </p:nvSpPr>
        <p:spPr>
          <a:xfrm>
            <a:off x="3749963" y="2622241"/>
            <a:ext cx="831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לחץ על כפתור "החלה"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C5DC51F-38BA-659B-AFEF-5DCAE8F32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349300"/>
            <a:ext cx="11785600" cy="1258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D4F497B-CB3D-6A10-1241-5E44719DED27}"/>
              </a:ext>
            </a:extLst>
          </p:cNvPr>
          <p:cNvSpPr txBox="1"/>
          <p:nvPr/>
        </p:nvSpPr>
        <p:spPr>
          <a:xfrm>
            <a:off x="4765964" y="5654975"/>
            <a:ext cx="729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ושוב לחץ על כפתור "החלה"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587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E390C1553CB4AAE401DDD19D9F03E" ma:contentTypeVersion="6" ma:contentTypeDescription="Create a new document." ma:contentTypeScope="" ma:versionID="cfad492332a650e0d74178a89fa8c614">
  <xsd:schema xmlns:xsd="http://www.w3.org/2001/XMLSchema" xmlns:xs="http://www.w3.org/2001/XMLSchema" xmlns:p="http://schemas.microsoft.com/office/2006/metadata/properties" xmlns:ns3="b3b6a696-f457-4458-9839-6e19a599dc43" xmlns:ns4="3e9e4c9f-2802-4288-a098-720b8eb1df1b" targetNamespace="http://schemas.microsoft.com/office/2006/metadata/properties" ma:root="true" ma:fieldsID="04e26915fcdaa60c1c465556f2b02262" ns3:_="" ns4:_="">
    <xsd:import namespace="b3b6a696-f457-4458-9839-6e19a599dc43"/>
    <xsd:import namespace="3e9e4c9f-2802-4288-a098-720b8eb1df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6a696-f457-4458-9839-6e19a599d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e4c9f-2802-4288-a098-720b8eb1d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B29B2-5729-452D-A36E-02CA96256291}">
  <ds:schemaRefs>
    <ds:schemaRef ds:uri="http://schemas.openxmlformats.org/package/2006/metadata/core-properties"/>
    <ds:schemaRef ds:uri="http://schemas.microsoft.com/office/2006/documentManagement/types"/>
    <ds:schemaRef ds:uri="b3b6a696-f457-4458-9839-6e19a599dc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e9e4c9f-2802-4288-a098-720b8eb1df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34A02C-8190-4C23-B4E0-ADEC0E1EBA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CE3CB6-18E6-49C3-B417-FA82EEA25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6a696-f457-4458-9839-6e19a599dc43"/>
    <ds:schemaRef ds:uri="3e9e4c9f-2802-4288-a098-720b8eb1d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352</Words>
  <Application>Microsoft Office PowerPoint</Application>
  <PresentationFormat>מסך רחב</PresentationFormat>
  <Paragraphs>45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אייל שמחה</dc:creator>
  <cp:lastModifiedBy>אייל שמחה</cp:lastModifiedBy>
  <cp:revision>4</cp:revision>
  <dcterms:created xsi:type="dcterms:W3CDTF">2022-12-06T09:55:33Z</dcterms:created>
  <dcterms:modified xsi:type="dcterms:W3CDTF">2022-12-06T12:12:46Z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0x01010099FE390C1553CB4AAE401DDD19D9F03E</vt:lpwstr>
  </property>
</Properties>
</file>